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Oswald Medium"/>
      <p:regular r:id="rId23"/>
      <p:bold r:id="rId24"/>
    </p:embeddedFont>
    <p:embeddedFont>
      <p:font typeface="Proxima Nova"/>
      <p:regular r:id="rId25"/>
      <p:bold r:id="rId26"/>
      <p:italic r:id="rId27"/>
      <p:boldItalic r:id="rId28"/>
    </p:embeddedFont>
    <p:embeddedFont>
      <p:font typeface="Amatic SC"/>
      <p:regular r:id="rId29"/>
      <p:bold r:id="rId30"/>
    </p:embeddedFont>
    <p:embeddedFont>
      <p:font typeface="Playfair Display"/>
      <p:regular r:id="rId31"/>
      <p:bold r:id="rId32"/>
      <p:italic r:id="rId33"/>
      <p:boldItalic r:id="rId34"/>
    </p:embeddedFont>
    <p:embeddedFont>
      <p:font typeface="Source Code Pro"/>
      <p:regular r:id="rId35"/>
      <p:bold r:id="rId36"/>
    </p:embeddedFont>
    <p:embeddedFont>
      <p:font typeface="Oswald Light"/>
      <p:regular r:id="rId37"/>
      <p:bold r:id="rId38"/>
    </p:embeddedFont>
    <p:embeddedFont>
      <p:font typeface="Oswald"/>
      <p:regular r:id="rId39"/>
      <p:bold r:id="rId40"/>
    </p:embeddedFont>
    <p:embeddedFont>
      <p:font typeface="Playfair Display Black"/>
      <p:bold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Enrique Hidalgo"/>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Oswald-bold.fntdata"/><Relationship Id="rId20" Type="http://schemas.openxmlformats.org/officeDocument/2006/relationships/slide" Target="slides/slide15.xml"/><Relationship Id="rId42" Type="http://schemas.openxmlformats.org/officeDocument/2006/relationships/font" Target="fonts/PlayfairDisplayBlack-boldItalic.fntdata"/><Relationship Id="rId41" Type="http://schemas.openxmlformats.org/officeDocument/2006/relationships/font" Target="fonts/PlayfairDisplayBlack-bold.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OswaldMedium-bold.fntdata"/><Relationship Id="rId23" Type="http://schemas.openxmlformats.org/officeDocument/2006/relationships/font" Target="fonts/OswaldMedium-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roximaNova-bold.fntdata"/><Relationship Id="rId25" Type="http://schemas.openxmlformats.org/officeDocument/2006/relationships/font" Target="fonts/ProximaNova-regular.fntdata"/><Relationship Id="rId28" Type="http://schemas.openxmlformats.org/officeDocument/2006/relationships/font" Target="fonts/ProximaNova-boldItalic.fntdata"/><Relationship Id="rId27" Type="http://schemas.openxmlformats.org/officeDocument/2006/relationships/font" Target="fonts/ProximaNova-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maticSC-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layfairDisplay-regular.fntdata"/><Relationship Id="rId30" Type="http://schemas.openxmlformats.org/officeDocument/2006/relationships/font" Target="fonts/AmaticSC-bold.fntdata"/><Relationship Id="rId11" Type="http://schemas.openxmlformats.org/officeDocument/2006/relationships/slide" Target="slides/slide6.xml"/><Relationship Id="rId33" Type="http://schemas.openxmlformats.org/officeDocument/2006/relationships/font" Target="fonts/PlayfairDisplay-italic.fntdata"/><Relationship Id="rId10" Type="http://schemas.openxmlformats.org/officeDocument/2006/relationships/slide" Target="slides/slide5.xml"/><Relationship Id="rId32" Type="http://schemas.openxmlformats.org/officeDocument/2006/relationships/font" Target="fonts/PlayfairDisplay-bold.fntdata"/><Relationship Id="rId13" Type="http://schemas.openxmlformats.org/officeDocument/2006/relationships/slide" Target="slides/slide8.xml"/><Relationship Id="rId35" Type="http://schemas.openxmlformats.org/officeDocument/2006/relationships/font" Target="fonts/SourceCodePro-regular.fntdata"/><Relationship Id="rId12" Type="http://schemas.openxmlformats.org/officeDocument/2006/relationships/slide" Target="slides/slide7.xml"/><Relationship Id="rId34" Type="http://schemas.openxmlformats.org/officeDocument/2006/relationships/font" Target="fonts/PlayfairDisplay-boldItalic.fntdata"/><Relationship Id="rId15" Type="http://schemas.openxmlformats.org/officeDocument/2006/relationships/slide" Target="slides/slide10.xml"/><Relationship Id="rId37" Type="http://schemas.openxmlformats.org/officeDocument/2006/relationships/font" Target="fonts/OswaldLight-regular.fntdata"/><Relationship Id="rId14" Type="http://schemas.openxmlformats.org/officeDocument/2006/relationships/slide" Target="slides/slide9.xml"/><Relationship Id="rId36" Type="http://schemas.openxmlformats.org/officeDocument/2006/relationships/font" Target="fonts/SourceCodePro-bold.fntdata"/><Relationship Id="rId17" Type="http://schemas.openxmlformats.org/officeDocument/2006/relationships/slide" Target="slides/slide12.xml"/><Relationship Id="rId39" Type="http://schemas.openxmlformats.org/officeDocument/2006/relationships/font" Target="fonts/Oswald-regular.fntdata"/><Relationship Id="rId16" Type="http://schemas.openxmlformats.org/officeDocument/2006/relationships/slide" Target="slides/slide11.xml"/><Relationship Id="rId38" Type="http://schemas.openxmlformats.org/officeDocument/2006/relationships/font" Target="fonts/OswaldLight-bold.fntdata"/><Relationship Id="rId19" Type="http://schemas.openxmlformats.org/officeDocument/2006/relationships/slide" Target="slides/slide14.xml"/><Relationship Id="rId18"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7-07-20T22:48:10.434">
    <p:pos x="6000" y="0"/>
    <p:text>Ran with idea of giving each student a slide to showcase work. Feel free to make similar slides.</p:text>
  </p:cm>
</p:cmLst>
</file>

<file path=ppt/media/image1.png>
</file>

<file path=ppt/media/image10.jpg>
</file>

<file path=ppt/media/image11.png>
</file>

<file path=ppt/media/image12.png>
</file>

<file path=ppt/media/image13.jpg>
</file>

<file path=ppt/media/image14.png>
</file>

<file path=ppt/media/image15.jpg>
</file>

<file path=ppt/media/image16.png>
</file>

<file path=ppt/media/image17.jpg>
</file>

<file path=ppt/media/image18.jpg>
</file>

<file path=ppt/media/image19.png>
</file>

<file path=ppt/media/image2.png>
</file>

<file path=ppt/media/image20.jpg>
</file>

<file path=ppt/media/image21.jpg>
</file>

<file path=ppt/media/image22.jp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Shape 6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61" name="Shape 6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71" name="Shape 171"/>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None/>
            </a:pPr>
            <a:r>
              <a:rPr lang="en"/>
              <a:t>60 seconds</a:t>
            </a:r>
          </a:p>
          <a:p>
            <a:pPr indent="0" lvl="0" marL="0" marR="0" rtl="0" algn="l">
              <a:spcBef>
                <a:spcPts val="360"/>
              </a:spcBef>
              <a:spcAft>
                <a:spcPts val="0"/>
              </a:spcAft>
              <a:buNone/>
            </a:pPr>
            <a:r>
              <a:rPr lang="en"/>
              <a:t>The tile of user story</a:t>
            </a:r>
          </a:p>
          <a:p>
            <a:pPr indent="-228600" lvl="0" marL="457200" marR="0" rtl="0" algn="l">
              <a:spcBef>
                <a:spcPts val="360"/>
              </a:spcBef>
              <a:spcAft>
                <a:spcPts val="0"/>
              </a:spcAft>
              <a:buChar char="-"/>
            </a:pPr>
            <a:r>
              <a:rPr lang="en"/>
              <a:t>The most important user story you worked on it. You have to describe this one very well and be proud of that.</a:t>
            </a:r>
          </a:p>
          <a:p>
            <a:pPr indent="-228600" lvl="0" marL="457200" marR="0" rtl="0" algn="l">
              <a:spcBef>
                <a:spcPts val="360"/>
              </a:spcBef>
              <a:spcAft>
                <a:spcPts val="0"/>
              </a:spcAft>
              <a:buChar char="-"/>
            </a:pPr>
            <a:r>
              <a:rPr lang="en"/>
              <a:t>Please present and show the complexity of your work, code, algorithms, and technical challenges and technologies you have used. (you could use screenshot if you want. Visual presentations are better than text presentation)</a:t>
            </a:r>
          </a:p>
          <a:p>
            <a:pPr indent="-228600" lvl="0" marL="457200" marR="0" rtl="0" algn="l">
              <a:spcBef>
                <a:spcPts val="360"/>
              </a:spcBef>
              <a:spcAft>
                <a:spcPts val="0"/>
              </a:spcAft>
              <a:buChar char="-"/>
            </a:pPr>
            <a:r>
              <a:rPr lang="en"/>
              <a:t>Go into the details of the most important/significant tasks using bullet lists or visual graphs or state chart diagram</a:t>
            </a:r>
          </a:p>
          <a:p>
            <a:pPr indent="-228600" lvl="0" marL="457200" marR="0" rtl="0" algn="l">
              <a:spcBef>
                <a:spcPts val="360"/>
              </a:spcBef>
              <a:spcAft>
                <a:spcPts val="0"/>
              </a:spcAft>
              <a:buChar char="-"/>
            </a:pPr>
            <a:r>
              <a:rPr lang="en"/>
              <a:t>Sequence Diagram for this user story is mandatory  (in another separate page if required)</a:t>
            </a:r>
          </a:p>
          <a:p>
            <a:pPr indent="-228600" lvl="0" marL="457200" marR="0" rtl="0" algn="l">
              <a:spcBef>
                <a:spcPts val="360"/>
              </a:spcBef>
              <a:spcAft>
                <a:spcPts val="0"/>
              </a:spcAft>
              <a:buChar char="-"/>
            </a:pPr>
            <a:r>
              <a:rPr lang="en"/>
              <a:t>Demo using </a:t>
            </a:r>
            <a:r>
              <a:rPr b="1" lang="en"/>
              <a:t>screenshots or GIF</a:t>
            </a:r>
            <a:r>
              <a:rPr lang="en"/>
              <a:t> (in another separate page if required)</a:t>
            </a:r>
            <a:br>
              <a:rPr lang="en"/>
            </a:b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72" name="Shape 172"/>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78" name="Shape 178"/>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None/>
            </a:pPr>
            <a:r>
              <a:rPr lang="en"/>
              <a:t>20 seconds</a:t>
            </a:r>
          </a:p>
          <a:p>
            <a:pPr indent="0" lvl="0" marL="0" marR="0" rtl="0" algn="l">
              <a:spcBef>
                <a:spcPts val="360"/>
              </a:spcBef>
              <a:spcAft>
                <a:spcPts val="0"/>
              </a:spcAft>
              <a:buNone/>
            </a:pPr>
            <a:r>
              <a:rPr lang="en"/>
              <a:t>The tile of user story</a:t>
            </a:r>
          </a:p>
          <a:p>
            <a:pPr indent="-228600" lvl="0" marL="457200" marR="0" rtl="0" algn="l">
              <a:spcBef>
                <a:spcPts val="360"/>
              </a:spcBef>
              <a:spcAft>
                <a:spcPts val="0"/>
              </a:spcAft>
              <a:buChar char="-"/>
            </a:pPr>
            <a:r>
              <a:rPr lang="en"/>
              <a:t>Please present and show the complexity of your work, code, algorithms, and technical challenges and technologies you have used. (you could use screenshot if you want. Visual presentations are better than text presentation)</a:t>
            </a:r>
            <a:br>
              <a:rPr lang="en"/>
            </a:br>
            <a:r>
              <a:rPr lang="en"/>
              <a:t>- Go into the details of the most important/significant tasks using bullet lists or visual graphs or state chart diagram</a:t>
            </a:r>
            <a:br>
              <a:rPr lang="en"/>
            </a:br>
            <a:r>
              <a:rPr lang="en"/>
              <a:t>- Demo using </a:t>
            </a:r>
            <a:r>
              <a:rPr b="1" lang="en"/>
              <a:t>screenshots or GIF</a:t>
            </a:r>
            <a:r>
              <a:rPr lang="en"/>
              <a:t> (in another separate page if required)</a:t>
            </a:r>
          </a:p>
          <a:p>
            <a:pPr indent="-228600" lvl="0" marL="457200" marR="0" rtl="0" algn="l">
              <a:spcBef>
                <a:spcPts val="360"/>
              </a:spcBef>
              <a:spcAft>
                <a:spcPts val="0"/>
              </a:spcAft>
              <a:buChar char="-"/>
            </a:pPr>
            <a:r>
              <a:rPr lang="en"/>
              <a:t>Sequence Diagram for this user story is optional</a:t>
            </a:r>
            <a:br>
              <a:rPr lang="en"/>
            </a:b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79" name="Shape 179"/>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85" name="Shape 185"/>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None/>
            </a:pPr>
            <a:r>
              <a:rPr lang="en"/>
              <a:t>20 seconds</a:t>
            </a:r>
          </a:p>
          <a:p>
            <a:pPr indent="0" lvl="0" marL="0" marR="0" rtl="0" algn="l">
              <a:spcBef>
                <a:spcPts val="360"/>
              </a:spcBef>
              <a:spcAft>
                <a:spcPts val="0"/>
              </a:spcAft>
              <a:buNone/>
            </a:pPr>
            <a:r>
              <a:rPr lang="en"/>
              <a:t>The tile of user story</a:t>
            </a:r>
          </a:p>
          <a:p>
            <a:pPr indent="-228600" lvl="0" marL="457200" marR="0" rtl="0" algn="l">
              <a:spcBef>
                <a:spcPts val="360"/>
              </a:spcBef>
              <a:spcAft>
                <a:spcPts val="0"/>
              </a:spcAft>
              <a:buChar char="-"/>
            </a:pPr>
            <a:r>
              <a:rPr lang="en"/>
              <a:t>Please present and show the complexity of your work, code, algorithms, and technical challenges and technologies you have used. (you could use screenshot if you want. Visual presentations are better than text presentation)</a:t>
            </a:r>
            <a:br>
              <a:rPr lang="en"/>
            </a:br>
            <a:r>
              <a:rPr lang="en"/>
              <a:t>- Go into the details of the most important/significant tasks using bullet lists or visual graphs or state chart diagram</a:t>
            </a:r>
            <a:br>
              <a:rPr lang="en"/>
            </a:br>
            <a:r>
              <a:rPr lang="en"/>
              <a:t>- Demo using </a:t>
            </a:r>
            <a:r>
              <a:rPr b="1" lang="en"/>
              <a:t>screenshots or GIF</a:t>
            </a:r>
            <a:r>
              <a:rPr lang="en"/>
              <a:t> (in another separate page if required)</a:t>
            </a:r>
          </a:p>
          <a:p>
            <a:pPr indent="-228600" lvl="0" marL="457200" marR="0" rtl="0" algn="l">
              <a:spcBef>
                <a:spcPts val="360"/>
              </a:spcBef>
              <a:spcAft>
                <a:spcPts val="0"/>
              </a:spcAft>
              <a:buChar char="-"/>
            </a:pPr>
            <a:r>
              <a:rPr lang="en"/>
              <a:t>Sequence Diagram for this user story is optional</a:t>
            </a:r>
            <a:br>
              <a:rPr lang="en"/>
            </a:b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86" name="Shape 186"/>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Shape 19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92" name="Shape 192"/>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None/>
            </a:pPr>
            <a:r>
              <a:rPr lang="en"/>
              <a:t>20 seconds</a:t>
            </a:r>
          </a:p>
          <a:p>
            <a:pPr indent="0" lvl="0" marL="0" marR="0" rtl="0" algn="l">
              <a:spcBef>
                <a:spcPts val="360"/>
              </a:spcBef>
              <a:spcAft>
                <a:spcPts val="0"/>
              </a:spcAft>
              <a:buNone/>
            </a:pPr>
            <a:r>
              <a:rPr lang="en"/>
              <a:t>The tile of user story</a:t>
            </a:r>
          </a:p>
          <a:p>
            <a:pPr indent="-228600" lvl="0" marL="457200" marR="0" rtl="0" algn="l">
              <a:spcBef>
                <a:spcPts val="360"/>
              </a:spcBef>
              <a:spcAft>
                <a:spcPts val="0"/>
              </a:spcAft>
              <a:buChar char="-"/>
            </a:pPr>
            <a:r>
              <a:rPr lang="en"/>
              <a:t>Please present and show the complexity of your work, code, algorithms, and technical challenges and technologies you have used. (you could use screenshot if you want. Visual presentations are better than text presentation)</a:t>
            </a:r>
            <a:br>
              <a:rPr lang="en"/>
            </a:br>
            <a:r>
              <a:rPr lang="en"/>
              <a:t>- Go into the details of the most important/significant tasks using bullet lists or visual graphs or state chart diagram</a:t>
            </a:r>
            <a:br>
              <a:rPr lang="en"/>
            </a:br>
            <a:r>
              <a:rPr lang="en"/>
              <a:t>- Demo using </a:t>
            </a:r>
            <a:r>
              <a:rPr b="1" lang="en"/>
              <a:t>screenshots or GIF</a:t>
            </a:r>
            <a:r>
              <a:rPr lang="en"/>
              <a:t> (in another separate page if required)</a:t>
            </a:r>
          </a:p>
          <a:p>
            <a:pPr indent="-228600" lvl="0" marL="457200" marR="0" rtl="0" algn="l">
              <a:spcBef>
                <a:spcPts val="360"/>
              </a:spcBef>
              <a:spcAft>
                <a:spcPts val="0"/>
              </a:spcAft>
              <a:buChar char="-"/>
            </a:pPr>
            <a:r>
              <a:rPr lang="en"/>
              <a:t>Sequence Diagram for this user story is optional</a:t>
            </a:r>
            <a:br>
              <a:rPr lang="en"/>
            </a:b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93" name="Shape 193"/>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Shape 19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99" name="Shape 199"/>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None/>
            </a:pPr>
            <a:r>
              <a:rPr lang="en"/>
              <a:t>20 seconds</a:t>
            </a:r>
          </a:p>
          <a:p>
            <a:pPr indent="0" lvl="0" marL="0" marR="0" rtl="0" algn="l">
              <a:spcBef>
                <a:spcPts val="360"/>
              </a:spcBef>
              <a:spcAft>
                <a:spcPts val="0"/>
              </a:spcAft>
              <a:buNone/>
            </a:pPr>
            <a:r>
              <a:rPr lang="en"/>
              <a:t>The tile of user story</a:t>
            </a:r>
          </a:p>
          <a:p>
            <a:pPr indent="-228600" lvl="0" marL="457200" marR="0" rtl="0" algn="l">
              <a:spcBef>
                <a:spcPts val="360"/>
              </a:spcBef>
              <a:spcAft>
                <a:spcPts val="0"/>
              </a:spcAft>
              <a:buChar char="-"/>
            </a:pPr>
            <a:r>
              <a:rPr lang="en"/>
              <a:t>Please present and show the complexity of your work, code, algorithms, and technical challenges and technologies you have used. (you could use screenshot if you want. Visual presentations are better than text presentation)</a:t>
            </a:r>
            <a:br>
              <a:rPr lang="en"/>
            </a:br>
            <a:r>
              <a:rPr lang="en"/>
              <a:t>- Go into the details of the most important/significant tasks using bullet lists or visual graphs or state chart diagram</a:t>
            </a:r>
            <a:br>
              <a:rPr lang="en"/>
            </a:br>
            <a:r>
              <a:rPr lang="en"/>
              <a:t>- Demo using </a:t>
            </a:r>
            <a:r>
              <a:rPr b="1" lang="en"/>
              <a:t>screenshots or GIF</a:t>
            </a:r>
            <a:r>
              <a:rPr lang="en"/>
              <a:t> (in another separate page if required)</a:t>
            </a:r>
          </a:p>
          <a:p>
            <a:pPr indent="-228600" lvl="0" marL="457200" marR="0" rtl="0" algn="l">
              <a:spcBef>
                <a:spcPts val="360"/>
              </a:spcBef>
              <a:spcAft>
                <a:spcPts val="0"/>
              </a:spcAft>
              <a:buChar char="-"/>
            </a:pPr>
            <a:r>
              <a:rPr lang="en"/>
              <a:t>Sequence Diagram for this user story is optional</a:t>
            </a:r>
            <a:br>
              <a:rPr lang="en"/>
            </a:b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00" name="Shape 200"/>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Shape 2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6" name="Shape 20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Shape 2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2" name="Shape 21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Shape 1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9" name="Shape 13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bg>
      <p:bgPr>
        <a:solidFill>
          <a:schemeClr val="dk1"/>
        </a:solidFill>
      </p:bgPr>
    </p:bg>
    <p:spTree>
      <p:nvGrpSpPr>
        <p:cNvPr id="9" name="Shape 9"/>
        <p:cNvGrpSpPr/>
        <p:nvPr/>
      </p:nvGrpSpPr>
      <p:grpSpPr>
        <a:xfrm>
          <a:off x="0" y="0"/>
          <a:ext cx="0" cy="0"/>
          <a:chOff x="0" y="0"/>
          <a:chExt cx="0" cy="0"/>
        </a:xfrm>
      </p:grpSpPr>
      <p:sp>
        <p:nvSpPr>
          <p:cNvPr id="10" name="Shape 10"/>
          <p:cNvSpPr/>
          <p:nvPr/>
        </p:nvSpPr>
        <p:spPr>
          <a:xfrm>
            <a:off x="0" y="0"/>
            <a:ext cx="9144000" cy="3429000"/>
          </a:xfrm>
          <a:prstGeom prst="rect">
            <a:avLst/>
          </a:prstGeom>
          <a:solidFill>
            <a:schemeClr val="lt1"/>
          </a:solidFill>
          <a:ln>
            <a:noFill/>
          </a:ln>
        </p:spPr>
        <p:txBody>
          <a:bodyPr anchorCtr="0" anchor="ctr" bIns="91425" lIns="91425" rIns="91425" tIns="91425">
            <a:noAutofit/>
          </a:bodyPr>
          <a:lstStyle/>
          <a:p>
            <a:pPr lvl="0">
              <a:spcBef>
                <a:spcPts val="0"/>
              </a:spcBef>
              <a:buNone/>
            </a:pPr>
            <a:r>
              <a:t/>
            </a:r>
            <a:endParaRPr/>
          </a:p>
        </p:txBody>
      </p:sp>
      <p:sp>
        <p:nvSpPr>
          <p:cNvPr id="11" name="Shape 11"/>
          <p:cNvSpPr txBox="1"/>
          <p:nvPr>
            <p:ph type="ctrTitle"/>
          </p:nvPr>
        </p:nvSpPr>
        <p:spPr>
          <a:xfrm>
            <a:off x="311700" y="392150"/>
            <a:ext cx="8520600" cy="2690400"/>
          </a:xfrm>
          <a:prstGeom prst="rect">
            <a:avLst/>
          </a:prstGeom>
        </p:spPr>
        <p:txBody>
          <a:bodyPr anchorCtr="0" anchor="ctr" bIns="91425" lIns="91425" rIns="91425" tIns="91425"/>
          <a:lstStyle>
            <a:lvl1pPr lvl="0" algn="ctr">
              <a:spcBef>
                <a:spcPts val="0"/>
              </a:spcBef>
              <a:buSzPct val="100000"/>
              <a:defRPr sz="8000"/>
            </a:lvl1pPr>
            <a:lvl2pPr lvl="1" algn="ctr">
              <a:spcBef>
                <a:spcPts val="0"/>
              </a:spcBef>
              <a:buSzPct val="100000"/>
              <a:defRPr sz="8000"/>
            </a:lvl2pPr>
            <a:lvl3pPr lvl="2" algn="ctr">
              <a:spcBef>
                <a:spcPts val="0"/>
              </a:spcBef>
              <a:buSzPct val="100000"/>
              <a:defRPr sz="8000"/>
            </a:lvl3pPr>
            <a:lvl4pPr lvl="3" algn="ctr">
              <a:spcBef>
                <a:spcPts val="0"/>
              </a:spcBef>
              <a:buSzPct val="100000"/>
              <a:defRPr sz="8000"/>
            </a:lvl4pPr>
            <a:lvl5pPr lvl="4" algn="ctr">
              <a:spcBef>
                <a:spcPts val="0"/>
              </a:spcBef>
              <a:buSzPct val="100000"/>
              <a:defRPr sz="8000"/>
            </a:lvl5pPr>
            <a:lvl6pPr lvl="5" algn="ctr">
              <a:spcBef>
                <a:spcPts val="0"/>
              </a:spcBef>
              <a:buSzPct val="100000"/>
              <a:defRPr sz="8000"/>
            </a:lvl6pPr>
            <a:lvl7pPr lvl="6" algn="ctr">
              <a:spcBef>
                <a:spcPts val="0"/>
              </a:spcBef>
              <a:buSzPct val="100000"/>
              <a:defRPr sz="8000"/>
            </a:lvl7pPr>
            <a:lvl8pPr lvl="7" algn="ctr">
              <a:spcBef>
                <a:spcPts val="0"/>
              </a:spcBef>
              <a:buSzPct val="100000"/>
              <a:defRPr sz="8000"/>
            </a:lvl8pPr>
            <a:lvl9pPr lvl="8" algn="ctr">
              <a:spcBef>
                <a:spcPts val="0"/>
              </a:spcBef>
              <a:buSzPct val="100000"/>
              <a:defRPr sz="8000"/>
            </a:lvl9pPr>
          </a:lstStyle>
          <a:p/>
        </p:txBody>
      </p:sp>
      <p:sp>
        <p:nvSpPr>
          <p:cNvPr id="12" name="Shape 12"/>
          <p:cNvSpPr txBox="1"/>
          <p:nvPr>
            <p:ph idx="1" type="subTitle"/>
          </p:nvPr>
        </p:nvSpPr>
        <p:spPr>
          <a:xfrm>
            <a:off x="311700" y="3890400"/>
            <a:ext cx="8520600" cy="706200"/>
          </a:xfrm>
          <a:prstGeom prst="rect">
            <a:avLst/>
          </a:prstGeom>
        </p:spPr>
        <p:txBody>
          <a:bodyPr anchorCtr="0" anchor="ctr" bIns="91425" lIns="91425" rIns="91425" tIns="91425"/>
          <a:lstStyle>
            <a:lvl1pPr lvl="0" algn="ctr">
              <a:lnSpc>
                <a:spcPct val="100000"/>
              </a:lnSpc>
              <a:spcBef>
                <a:spcPts val="0"/>
              </a:spcBef>
              <a:spcAft>
                <a:spcPts val="0"/>
              </a:spcAft>
              <a:buClr>
                <a:schemeClr val="accent1"/>
              </a:buClr>
              <a:buSzPct val="100000"/>
              <a:buNone/>
              <a:defRPr b="1" sz="2100">
                <a:solidFill>
                  <a:schemeClr val="accent1"/>
                </a:solidFill>
              </a:defRPr>
            </a:lvl1pPr>
            <a:lvl2pPr lvl="1" algn="ctr">
              <a:lnSpc>
                <a:spcPct val="100000"/>
              </a:lnSpc>
              <a:spcBef>
                <a:spcPts val="0"/>
              </a:spcBef>
              <a:spcAft>
                <a:spcPts val="0"/>
              </a:spcAft>
              <a:buClr>
                <a:schemeClr val="accent1"/>
              </a:buClr>
              <a:buSzPct val="100000"/>
              <a:buNone/>
              <a:defRPr b="1" sz="2100">
                <a:solidFill>
                  <a:schemeClr val="accent1"/>
                </a:solidFill>
              </a:defRPr>
            </a:lvl2pPr>
            <a:lvl3pPr lvl="2" algn="ctr">
              <a:lnSpc>
                <a:spcPct val="100000"/>
              </a:lnSpc>
              <a:spcBef>
                <a:spcPts val="0"/>
              </a:spcBef>
              <a:spcAft>
                <a:spcPts val="0"/>
              </a:spcAft>
              <a:buClr>
                <a:schemeClr val="accent1"/>
              </a:buClr>
              <a:buSzPct val="100000"/>
              <a:buNone/>
              <a:defRPr b="1" sz="2100">
                <a:solidFill>
                  <a:schemeClr val="accent1"/>
                </a:solidFill>
              </a:defRPr>
            </a:lvl3pPr>
            <a:lvl4pPr lvl="3" algn="ctr">
              <a:lnSpc>
                <a:spcPct val="100000"/>
              </a:lnSpc>
              <a:spcBef>
                <a:spcPts val="0"/>
              </a:spcBef>
              <a:spcAft>
                <a:spcPts val="0"/>
              </a:spcAft>
              <a:buClr>
                <a:schemeClr val="accent1"/>
              </a:buClr>
              <a:buSzPct val="100000"/>
              <a:buNone/>
              <a:defRPr b="1" sz="2100">
                <a:solidFill>
                  <a:schemeClr val="accent1"/>
                </a:solidFill>
              </a:defRPr>
            </a:lvl4pPr>
            <a:lvl5pPr lvl="4" algn="ctr">
              <a:lnSpc>
                <a:spcPct val="100000"/>
              </a:lnSpc>
              <a:spcBef>
                <a:spcPts val="0"/>
              </a:spcBef>
              <a:spcAft>
                <a:spcPts val="0"/>
              </a:spcAft>
              <a:buClr>
                <a:schemeClr val="accent1"/>
              </a:buClr>
              <a:buSzPct val="100000"/>
              <a:buNone/>
              <a:defRPr b="1" sz="2100">
                <a:solidFill>
                  <a:schemeClr val="accent1"/>
                </a:solidFill>
              </a:defRPr>
            </a:lvl5pPr>
            <a:lvl6pPr lvl="5" algn="ctr">
              <a:lnSpc>
                <a:spcPct val="100000"/>
              </a:lnSpc>
              <a:spcBef>
                <a:spcPts val="0"/>
              </a:spcBef>
              <a:spcAft>
                <a:spcPts val="0"/>
              </a:spcAft>
              <a:buClr>
                <a:schemeClr val="accent1"/>
              </a:buClr>
              <a:buSzPct val="100000"/>
              <a:buNone/>
              <a:defRPr b="1" sz="2100">
                <a:solidFill>
                  <a:schemeClr val="accent1"/>
                </a:solidFill>
              </a:defRPr>
            </a:lvl6pPr>
            <a:lvl7pPr lvl="6" algn="ctr">
              <a:lnSpc>
                <a:spcPct val="100000"/>
              </a:lnSpc>
              <a:spcBef>
                <a:spcPts val="0"/>
              </a:spcBef>
              <a:spcAft>
                <a:spcPts val="0"/>
              </a:spcAft>
              <a:buClr>
                <a:schemeClr val="accent1"/>
              </a:buClr>
              <a:buSzPct val="100000"/>
              <a:buNone/>
              <a:defRPr b="1" sz="2100">
                <a:solidFill>
                  <a:schemeClr val="accent1"/>
                </a:solidFill>
              </a:defRPr>
            </a:lvl7pPr>
            <a:lvl8pPr lvl="7" algn="ctr">
              <a:lnSpc>
                <a:spcPct val="100000"/>
              </a:lnSpc>
              <a:spcBef>
                <a:spcPts val="0"/>
              </a:spcBef>
              <a:spcAft>
                <a:spcPts val="0"/>
              </a:spcAft>
              <a:buClr>
                <a:schemeClr val="accent1"/>
              </a:buClr>
              <a:buSzPct val="100000"/>
              <a:buNone/>
              <a:defRPr b="1" sz="2100">
                <a:solidFill>
                  <a:schemeClr val="accent1"/>
                </a:solidFill>
              </a:defRPr>
            </a:lvl8pPr>
            <a:lvl9pPr lvl="8" algn="ctr">
              <a:lnSpc>
                <a:spcPct val="100000"/>
              </a:lnSpc>
              <a:spcBef>
                <a:spcPts val="0"/>
              </a:spcBef>
              <a:spcAft>
                <a:spcPts val="0"/>
              </a:spcAft>
              <a:buClr>
                <a:schemeClr val="accent1"/>
              </a:buClr>
              <a:buSzPct val="100000"/>
              <a:buNone/>
              <a:defRPr b="1" sz="2100">
                <a:solidFill>
                  <a:schemeClr val="accent1"/>
                </a:solidFill>
              </a:defRPr>
            </a:lvl9pPr>
          </a:lstStyle>
          <a:p/>
        </p:txBody>
      </p:sp>
      <p:sp>
        <p:nvSpPr>
          <p:cNvPr id="13" name="Shape 1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6" name="Shape 46"/>
        <p:cNvGrpSpPr/>
        <p:nvPr/>
      </p:nvGrpSpPr>
      <p:grpSpPr>
        <a:xfrm>
          <a:off x="0" y="0"/>
          <a:ext cx="0" cy="0"/>
          <a:chOff x="0" y="0"/>
          <a:chExt cx="0" cy="0"/>
        </a:xfrm>
      </p:grpSpPr>
      <p:sp>
        <p:nvSpPr>
          <p:cNvPr id="47" name="Shape 47"/>
          <p:cNvSpPr txBox="1"/>
          <p:nvPr>
            <p:ph type="title"/>
          </p:nvPr>
        </p:nvSpPr>
        <p:spPr>
          <a:xfrm>
            <a:off x="311700" y="1240275"/>
            <a:ext cx="8520600" cy="1981800"/>
          </a:xfrm>
          <a:prstGeom prst="rect">
            <a:avLst/>
          </a:prstGeom>
        </p:spPr>
        <p:txBody>
          <a:bodyPr anchorCtr="0" anchor="b" bIns="91425" lIns="91425" rIns="91425" tIns="91425"/>
          <a:lstStyle>
            <a:lvl1pPr lvl="0" algn="ctr">
              <a:spcBef>
                <a:spcPts val="0"/>
              </a:spcBef>
              <a:buClr>
                <a:schemeClr val="lt1"/>
              </a:buClr>
              <a:buSzPct val="100000"/>
              <a:defRPr sz="12000">
                <a:solidFill>
                  <a:schemeClr val="lt1"/>
                </a:solidFill>
              </a:defRPr>
            </a:lvl1pPr>
            <a:lvl2pPr lvl="1" algn="ctr">
              <a:spcBef>
                <a:spcPts val="0"/>
              </a:spcBef>
              <a:buClr>
                <a:schemeClr val="lt1"/>
              </a:buClr>
              <a:buSzPct val="100000"/>
              <a:defRPr sz="12000">
                <a:solidFill>
                  <a:schemeClr val="lt1"/>
                </a:solidFill>
              </a:defRPr>
            </a:lvl2pPr>
            <a:lvl3pPr lvl="2" algn="ctr">
              <a:spcBef>
                <a:spcPts val="0"/>
              </a:spcBef>
              <a:buClr>
                <a:schemeClr val="lt1"/>
              </a:buClr>
              <a:buSzPct val="100000"/>
              <a:defRPr sz="12000">
                <a:solidFill>
                  <a:schemeClr val="lt1"/>
                </a:solidFill>
              </a:defRPr>
            </a:lvl3pPr>
            <a:lvl4pPr lvl="3" algn="ctr">
              <a:spcBef>
                <a:spcPts val="0"/>
              </a:spcBef>
              <a:buClr>
                <a:schemeClr val="lt1"/>
              </a:buClr>
              <a:buSzPct val="100000"/>
              <a:defRPr sz="12000">
                <a:solidFill>
                  <a:schemeClr val="lt1"/>
                </a:solidFill>
              </a:defRPr>
            </a:lvl4pPr>
            <a:lvl5pPr lvl="4" algn="ctr">
              <a:spcBef>
                <a:spcPts val="0"/>
              </a:spcBef>
              <a:buClr>
                <a:schemeClr val="lt1"/>
              </a:buClr>
              <a:buSzPct val="100000"/>
              <a:defRPr sz="12000">
                <a:solidFill>
                  <a:schemeClr val="lt1"/>
                </a:solidFill>
              </a:defRPr>
            </a:lvl5pPr>
            <a:lvl6pPr lvl="5" algn="ctr">
              <a:spcBef>
                <a:spcPts val="0"/>
              </a:spcBef>
              <a:buClr>
                <a:schemeClr val="lt1"/>
              </a:buClr>
              <a:buSzPct val="100000"/>
              <a:defRPr sz="12000">
                <a:solidFill>
                  <a:schemeClr val="lt1"/>
                </a:solidFill>
              </a:defRPr>
            </a:lvl6pPr>
            <a:lvl7pPr lvl="6" algn="ctr">
              <a:spcBef>
                <a:spcPts val="0"/>
              </a:spcBef>
              <a:buClr>
                <a:schemeClr val="lt1"/>
              </a:buClr>
              <a:buSzPct val="100000"/>
              <a:defRPr sz="12000">
                <a:solidFill>
                  <a:schemeClr val="lt1"/>
                </a:solidFill>
              </a:defRPr>
            </a:lvl7pPr>
            <a:lvl8pPr lvl="7" algn="ctr">
              <a:spcBef>
                <a:spcPts val="0"/>
              </a:spcBef>
              <a:buClr>
                <a:schemeClr val="lt1"/>
              </a:buClr>
              <a:buSzPct val="100000"/>
              <a:defRPr sz="12000">
                <a:solidFill>
                  <a:schemeClr val="lt1"/>
                </a:solidFill>
              </a:defRPr>
            </a:lvl8pPr>
            <a:lvl9pPr lvl="8" algn="ctr">
              <a:spcBef>
                <a:spcPts val="0"/>
              </a:spcBef>
              <a:buClr>
                <a:schemeClr val="lt1"/>
              </a:buClr>
              <a:buSzPct val="100000"/>
              <a:defRPr sz="12000">
                <a:solidFill>
                  <a:schemeClr val="lt1"/>
                </a:solidFill>
              </a:defRPr>
            </a:lvl9pPr>
          </a:lstStyle>
          <a:p/>
        </p:txBody>
      </p:sp>
      <p:sp>
        <p:nvSpPr>
          <p:cNvPr id="48" name="Shape 48"/>
          <p:cNvSpPr txBox="1"/>
          <p:nvPr>
            <p:ph idx="1" type="body"/>
          </p:nvPr>
        </p:nvSpPr>
        <p:spPr>
          <a:xfrm>
            <a:off x="311700" y="3304625"/>
            <a:ext cx="8520600" cy="1300800"/>
          </a:xfrm>
          <a:prstGeom prst="rect">
            <a:avLst/>
          </a:prstGeom>
        </p:spPr>
        <p:txBody>
          <a:bodyPr anchorCtr="0" anchor="t" bIns="91425" lIns="91425" rIns="91425" tIns="91425"/>
          <a:lstStyle>
            <a:lvl1pPr lvl="0" algn="ctr">
              <a:spcBef>
                <a:spcPts val="0"/>
              </a:spcBef>
              <a:buClr>
                <a:schemeClr val="accent1"/>
              </a:buClr>
              <a:defRPr>
                <a:solidFill>
                  <a:schemeClr val="accent1"/>
                </a:solidFill>
              </a:defRPr>
            </a:lvl1pPr>
            <a:lvl2pPr lvl="1" algn="ctr">
              <a:spcBef>
                <a:spcPts val="0"/>
              </a:spcBef>
              <a:buClr>
                <a:schemeClr val="accent1"/>
              </a:buClr>
              <a:defRPr>
                <a:solidFill>
                  <a:schemeClr val="accent1"/>
                </a:solidFill>
              </a:defRPr>
            </a:lvl2pPr>
            <a:lvl3pPr lvl="2" algn="ctr">
              <a:spcBef>
                <a:spcPts val="0"/>
              </a:spcBef>
              <a:buClr>
                <a:schemeClr val="accent1"/>
              </a:buClr>
              <a:defRPr>
                <a:solidFill>
                  <a:schemeClr val="accent1"/>
                </a:solidFill>
              </a:defRPr>
            </a:lvl3pPr>
            <a:lvl4pPr lvl="3" algn="ctr">
              <a:spcBef>
                <a:spcPts val="0"/>
              </a:spcBef>
              <a:buClr>
                <a:schemeClr val="accent1"/>
              </a:buClr>
              <a:defRPr>
                <a:solidFill>
                  <a:schemeClr val="accent1"/>
                </a:solidFill>
              </a:defRPr>
            </a:lvl4pPr>
            <a:lvl5pPr lvl="4" algn="ctr">
              <a:spcBef>
                <a:spcPts val="0"/>
              </a:spcBef>
              <a:buClr>
                <a:schemeClr val="accent1"/>
              </a:buClr>
              <a:defRPr>
                <a:solidFill>
                  <a:schemeClr val="accent1"/>
                </a:solidFill>
              </a:defRPr>
            </a:lvl5pPr>
            <a:lvl6pPr lvl="5" algn="ctr">
              <a:spcBef>
                <a:spcPts val="0"/>
              </a:spcBef>
              <a:buClr>
                <a:schemeClr val="accent1"/>
              </a:buClr>
              <a:defRPr>
                <a:solidFill>
                  <a:schemeClr val="accent1"/>
                </a:solidFill>
              </a:defRPr>
            </a:lvl6pPr>
            <a:lvl7pPr lvl="6" algn="ctr">
              <a:spcBef>
                <a:spcPts val="0"/>
              </a:spcBef>
              <a:buClr>
                <a:schemeClr val="accent1"/>
              </a:buClr>
              <a:defRPr>
                <a:solidFill>
                  <a:schemeClr val="accent1"/>
                </a:solidFill>
              </a:defRPr>
            </a:lvl7pPr>
            <a:lvl8pPr lvl="7" algn="ctr">
              <a:spcBef>
                <a:spcPts val="0"/>
              </a:spcBef>
              <a:buClr>
                <a:schemeClr val="accent1"/>
              </a:buClr>
              <a:defRPr>
                <a:solidFill>
                  <a:schemeClr val="accent1"/>
                </a:solidFill>
              </a:defRPr>
            </a:lvl8pPr>
            <a:lvl9pPr lvl="8" algn="ctr">
              <a:spcBef>
                <a:spcPts val="0"/>
              </a:spcBef>
              <a:buClr>
                <a:schemeClr val="accent1"/>
              </a:buClr>
              <a:defRPr>
                <a:solidFill>
                  <a:schemeClr val="accent1"/>
                </a:solidFill>
              </a:defRPr>
            </a:lvl9pPr>
          </a:lstStyle>
          <a:p/>
        </p:txBody>
      </p:sp>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
        <p:nvSpPr>
          <p:cNvPr id="51" name="Shape 5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
  <p:cSld name="Title and Content">
    <p:spTree>
      <p:nvGrpSpPr>
        <p:cNvPr id="52" name="Shape 52"/>
        <p:cNvGrpSpPr/>
        <p:nvPr/>
      </p:nvGrpSpPr>
      <p:grpSpPr>
        <a:xfrm>
          <a:off x="0" y="0"/>
          <a:ext cx="0" cy="0"/>
          <a:chOff x="0" y="0"/>
          <a:chExt cx="0" cy="0"/>
        </a:xfrm>
      </p:grpSpPr>
      <p:pic>
        <p:nvPicPr>
          <p:cNvPr descr="Overlay-ContentSlides.png" id="53" name="Shape 53"/>
          <p:cNvPicPr preferRelativeResize="0"/>
          <p:nvPr/>
        </p:nvPicPr>
        <p:blipFill rotWithShape="1">
          <a:blip r:embed="rId2">
            <a:alphaModFix/>
          </a:blip>
          <a:srcRect b="0" l="0" r="0" t="0"/>
          <a:stretch/>
        </p:blipFill>
        <p:spPr>
          <a:xfrm>
            <a:off x="150812" y="140493"/>
            <a:ext cx="8828100" cy="4861200"/>
          </a:xfrm>
          <a:prstGeom prst="rect">
            <a:avLst/>
          </a:prstGeom>
          <a:noFill/>
          <a:ln>
            <a:noFill/>
          </a:ln>
        </p:spPr>
      </p:pic>
      <p:sp>
        <p:nvSpPr>
          <p:cNvPr id="54" name="Shape 54"/>
          <p:cNvSpPr txBox="1"/>
          <p:nvPr>
            <p:ph type="title"/>
          </p:nvPr>
        </p:nvSpPr>
        <p:spPr>
          <a:xfrm>
            <a:off x="779462" y="285750"/>
            <a:ext cx="7583400" cy="7833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55" name="Shape 55"/>
          <p:cNvSpPr txBox="1"/>
          <p:nvPr>
            <p:ph idx="1" type="body"/>
          </p:nvPr>
        </p:nvSpPr>
        <p:spPr>
          <a:xfrm>
            <a:off x="779462" y="1371600"/>
            <a:ext cx="7583400" cy="3156300"/>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56" name="Shape 56"/>
          <p:cNvSpPr txBox="1"/>
          <p:nvPr>
            <p:ph idx="10" type="dt"/>
          </p:nvPr>
        </p:nvSpPr>
        <p:spPr>
          <a:xfrm>
            <a:off x="381000" y="4716065"/>
            <a:ext cx="1887600" cy="273900"/>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7" name="Shape 57"/>
          <p:cNvSpPr txBox="1"/>
          <p:nvPr>
            <p:ph idx="11" type="ftr"/>
          </p:nvPr>
        </p:nvSpPr>
        <p:spPr>
          <a:xfrm>
            <a:off x="3305175" y="4716065"/>
            <a:ext cx="5238900" cy="273900"/>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8" name="Shape 58"/>
          <p:cNvSpPr txBox="1"/>
          <p:nvPr>
            <p:ph idx="12" type="sldNum"/>
          </p:nvPr>
        </p:nvSpPr>
        <p:spPr>
          <a:xfrm>
            <a:off x="8404225" y="164306"/>
            <a:ext cx="493800" cy="273900"/>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bg>
      <p:bgPr>
        <a:solidFill>
          <a:schemeClr val="dk1"/>
        </a:solidFill>
      </p:bgPr>
    </p:bg>
    <p:spTree>
      <p:nvGrpSpPr>
        <p:cNvPr id="14" name="Shape 14"/>
        <p:cNvGrpSpPr/>
        <p:nvPr/>
      </p:nvGrpSpPr>
      <p:grpSpPr>
        <a:xfrm>
          <a:off x="0" y="0"/>
          <a:ext cx="0" cy="0"/>
          <a:chOff x="0" y="0"/>
          <a:chExt cx="0" cy="0"/>
        </a:xfrm>
      </p:grpSpPr>
      <p:sp>
        <p:nvSpPr>
          <p:cNvPr id="15" name="Shape 15"/>
          <p:cNvSpPr txBox="1"/>
          <p:nvPr>
            <p:ph type="title"/>
          </p:nvPr>
        </p:nvSpPr>
        <p:spPr>
          <a:xfrm>
            <a:off x="2802750" y="802500"/>
            <a:ext cx="3538500" cy="3538500"/>
          </a:xfrm>
          <a:prstGeom prst="rect">
            <a:avLst/>
          </a:prstGeom>
          <a:solidFill>
            <a:srgbClr val="FFFFFF"/>
          </a:solidFill>
        </p:spPr>
        <p:txBody>
          <a:bodyPr anchorCtr="0" anchor="ctr" bIns="91425" lIns="91425" rIns="91425"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6" name="Shape 16"/>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7" name="Shape 17"/>
        <p:cNvGrpSpPr/>
        <p:nvPr/>
      </p:nvGrpSpPr>
      <p:grpSpPr>
        <a:xfrm>
          <a:off x="0" y="0"/>
          <a:ext cx="0" cy="0"/>
          <a:chOff x="0" y="0"/>
          <a:chExt cx="0" cy="0"/>
        </a:xfrm>
      </p:grpSpPr>
      <p:sp>
        <p:nvSpPr>
          <p:cNvPr id="18" name="Shape 18"/>
          <p:cNvSpPr txBox="1"/>
          <p:nvPr>
            <p:ph type="title"/>
          </p:nvPr>
        </p:nvSpPr>
        <p:spPr>
          <a:xfrm>
            <a:off x="311700" y="292850"/>
            <a:ext cx="8520600" cy="801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 type="body"/>
          </p:nvPr>
        </p:nvSpPr>
        <p:spPr>
          <a:xfrm>
            <a:off x="311700" y="1228675"/>
            <a:ext cx="8520600" cy="33402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0" name="Shape 2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1" name="Shape 21"/>
        <p:cNvGrpSpPr/>
        <p:nvPr/>
      </p:nvGrpSpPr>
      <p:grpSpPr>
        <a:xfrm>
          <a:off x="0" y="0"/>
          <a:ext cx="0" cy="0"/>
          <a:chOff x="0" y="0"/>
          <a:chExt cx="0" cy="0"/>
        </a:xfrm>
      </p:grpSpPr>
      <p:sp>
        <p:nvSpPr>
          <p:cNvPr id="22" name="Shape 22"/>
          <p:cNvSpPr txBox="1"/>
          <p:nvPr>
            <p:ph type="title"/>
          </p:nvPr>
        </p:nvSpPr>
        <p:spPr>
          <a:xfrm>
            <a:off x="311700" y="292850"/>
            <a:ext cx="8520600" cy="801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 type="body"/>
          </p:nvPr>
        </p:nvSpPr>
        <p:spPr>
          <a:xfrm>
            <a:off x="311700" y="1228675"/>
            <a:ext cx="3999900" cy="33402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2" type="body"/>
          </p:nvPr>
        </p:nvSpPr>
        <p:spPr>
          <a:xfrm>
            <a:off x="4832400" y="1228675"/>
            <a:ext cx="3999900" cy="33402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5" name="Shape 2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6" name="Shape 26"/>
        <p:cNvGrpSpPr/>
        <p:nvPr/>
      </p:nvGrpSpPr>
      <p:grpSpPr>
        <a:xfrm>
          <a:off x="0" y="0"/>
          <a:ext cx="0" cy="0"/>
          <a:chOff x="0" y="0"/>
          <a:chExt cx="0" cy="0"/>
        </a:xfrm>
      </p:grpSpPr>
      <p:sp>
        <p:nvSpPr>
          <p:cNvPr id="27" name="Shape 27"/>
          <p:cNvSpPr txBox="1"/>
          <p:nvPr>
            <p:ph type="title"/>
          </p:nvPr>
        </p:nvSpPr>
        <p:spPr>
          <a:xfrm>
            <a:off x="304800" y="309350"/>
            <a:ext cx="8537700" cy="748200"/>
          </a:xfrm>
          <a:prstGeom prst="rect">
            <a:avLst/>
          </a:prstGeom>
        </p:spPr>
        <p:txBody>
          <a:bodyPr anchorCtr="0" anchor="t" bIns="91425" lIns="91425" rIns="91425" tIns="91425"/>
          <a:lstStyle>
            <a:lvl1pPr lvl="0">
              <a:spcBef>
                <a:spcPts val="0"/>
              </a:spcBef>
              <a:buSzPct val="100000"/>
              <a:defRPr sz="4000"/>
            </a:lvl1pPr>
            <a:lvl2pPr lvl="1">
              <a:spcBef>
                <a:spcPts val="0"/>
              </a:spcBef>
              <a:buSzPct val="100000"/>
              <a:defRPr sz="4000"/>
            </a:lvl2pPr>
            <a:lvl3pPr lvl="2">
              <a:spcBef>
                <a:spcPts val="0"/>
              </a:spcBef>
              <a:buSzPct val="100000"/>
              <a:defRPr sz="4000"/>
            </a:lvl3pPr>
            <a:lvl4pPr lvl="3">
              <a:spcBef>
                <a:spcPts val="0"/>
              </a:spcBef>
              <a:buSzPct val="100000"/>
              <a:defRPr sz="4000"/>
            </a:lvl4pPr>
            <a:lvl5pPr lvl="4">
              <a:spcBef>
                <a:spcPts val="0"/>
              </a:spcBef>
              <a:buSzPct val="100000"/>
              <a:defRPr sz="4000"/>
            </a:lvl5pPr>
            <a:lvl6pPr lvl="5">
              <a:spcBef>
                <a:spcPts val="0"/>
              </a:spcBef>
              <a:buSzPct val="100000"/>
              <a:defRPr sz="4000"/>
            </a:lvl6pPr>
            <a:lvl7pPr lvl="6">
              <a:spcBef>
                <a:spcPts val="0"/>
              </a:spcBef>
              <a:buSzPct val="100000"/>
              <a:defRPr sz="4000"/>
            </a:lvl7pPr>
            <a:lvl8pPr lvl="7">
              <a:spcBef>
                <a:spcPts val="0"/>
              </a:spcBef>
              <a:buSzPct val="100000"/>
              <a:defRPr sz="4000"/>
            </a:lvl8pPr>
            <a:lvl9pPr lvl="8">
              <a:spcBef>
                <a:spcPts val="0"/>
              </a:spcBef>
              <a:buSzPct val="100000"/>
              <a:defRPr sz="4000"/>
            </a:lvl9pPr>
          </a:lstStyle>
          <a:p/>
        </p:txBody>
      </p:sp>
      <p:sp>
        <p:nvSpPr>
          <p:cNvPr id="28" name="Shape 28"/>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9" name="Shape 29"/>
        <p:cNvGrpSpPr/>
        <p:nvPr/>
      </p:nvGrpSpPr>
      <p:grpSpPr>
        <a:xfrm>
          <a:off x="0" y="0"/>
          <a:ext cx="0" cy="0"/>
          <a:chOff x="0" y="0"/>
          <a:chExt cx="0" cy="0"/>
        </a:xfrm>
      </p:grpSpPr>
      <p:sp>
        <p:nvSpPr>
          <p:cNvPr id="30" name="Shape 30"/>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p:txBody>
      </p:sp>
      <p:sp>
        <p:nvSpPr>
          <p:cNvPr id="31" name="Shape 31"/>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2" name="Shape 3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accent4"/>
        </a:solidFill>
      </p:bgPr>
    </p:bg>
    <p:spTree>
      <p:nvGrpSpPr>
        <p:cNvPr id="33" name="Shape 33"/>
        <p:cNvGrpSpPr/>
        <p:nvPr/>
      </p:nvGrpSpPr>
      <p:grpSpPr>
        <a:xfrm>
          <a:off x="0" y="0"/>
          <a:ext cx="0" cy="0"/>
          <a:chOff x="0" y="0"/>
          <a:chExt cx="0" cy="0"/>
        </a:xfrm>
      </p:grpSpPr>
      <p:sp>
        <p:nvSpPr>
          <p:cNvPr id="34" name="Shape 34"/>
          <p:cNvSpPr txBox="1"/>
          <p:nvPr>
            <p:ph type="title"/>
          </p:nvPr>
        </p:nvSpPr>
        <p:spPr>
          <a:xfrm>
            <a:off x="490250" y="526350"/>
            <a:ext cx="5618700" cy="4090800"/>
          </a:xfrm>
          <a:prstGeom prst="rect">
            <a:avLst/>
          </a:prstGeom>
        </p:spPr>
        <p:txBody>
          <a:bodyPr anchorCtr="0" anchor="ctr" bIns="91425" lIns="91425" rIns="91425" tIns="91425"/>
          <a:lstStyle>
            <a:lvl1pPr lvl="0">
              <a:spcBef>
                <a:spcPts val="0"/>
              </a:spcBef>
              <a:buClr>
                <a:schemeClr val="lt1"/>
              </a:buClr>
              <a:buSzPct val="100000"/>
              <a:defRPr sz="6000">
                <a:solidFill>
                  <a:schemeClr val="lt1"/>
                </a:solidFill>
              </a:defRPr>
            </a:lvl1pPr>
            <a:lvl2pPr lvl="1">
              <a:spcBef>
                <a:spcPts val="0"/>
              </a:spcBef>
              <a:buClr>
                <a:schemeClr val="lt1"/>
              </a:buClr>
              <a:buSzPct val="100000"/>
              <a:defRPr sz="6000">
                <a:solidFill>
                  <a:schemeClr val="lt1"/>
                </a:solidFill>
              </a:defRPr>
            </a:lvl2pPr>
            <a:lvl3pPr lvl="2">
              <a:spcBef>
                <a:spcPts val="0"/>
              </a:spcBef>
              <a:buClr>
                <a:schemeClr val="lt1"/>
              </a:buClr>
              <a:buSzPct val="100000"/>
              <a:defRPr sz="6000">
                <a:solidFill>
                  <a:schemeClr val="lt1"/>
                </a:solidFill>
              </a:defRPr>
            </a:lvl3pPr>
            <a:lvl4pPr lvl="3">
              <a:spcBef>
                <a:spcPts val="0"/>
              </a:spcBef>
              <a:buClr>
                <a:schemeClr val="lt1"/>
              </a:buClr>
              <a:buSzPct val="100000"/>
              <a:defRPr sz="6000">
                <a:solidFill>
                  <a:schemeClr val="lt1"/>
                </a:solidFill>
              </a:defRPr>
            </a:lvl4pPr>
            <a:lvl5pPr lvl="4">
              <a:spcBef>
                <a:spcPts val="0"/>
              </a:spcBef>
              <a:buClr>
                <a:schemeClr val="lt1"/>
              </a:buClr>
              <a:buSzPct val="100000"/>
              <a:defRPr sz="6000">
                <a:solidFill>
                  <a:schemeClr val="lt1"/>
                </a:solidFill>
              </a:defRPr>
            </a:lvl5pPr>
            <a:lvl6pPr lvl="5">
              <a:spcBef>
                <a:spcPts val="0"/>
              </a:spcBef>
              <a:buClr>
                <a:schemeClr val="lt1"/>
              </a:buClr>
              <a:buSzPct val="100000"/>
              <a:defRPr sz="6000">
                <a:solidFill>
                  <a:schemeClr val="lt1"/>
                </a:solidFill>
              </a:defRPr>
            </a:lvl6pPr>
            <a:lvl7pPr lvl="6">
              <a:spcBef>
                <a:spcPts val="0"/>
              </a:spcBef>
              <a:buClr>
                <a:schemeClr val="lt1"/>
              </a:buClr>
              <a:buSzPct val="100000"/>
              <a:defRPr sz="6000">
                <a:solidFill>
                  <a:schemeClr val="lt1"/>
                </a:solidFill>
              </a:defRPr>
            </a:lvl7pPr>
            <a:lvl8pPr lvl="7">
              <a:spcBef>
                <a:spcPts val="0"/>
              </a:spcBef>
              <a:buClr>
                <a:schemeClr val="lt1"/>
              </a:buClr>
              <a:buSzPct val="100000"/>
              <a:defRPr sz="6000">
                <a:solidFill>
                  <a:schemeClr val="lt1"/>
                </a:solidFill>
              </a:defRPr>
            </a:lvl8pPr>
            <a:lvl9pPr lvl="8">
              <a:spcBef>
                <a:spcPts val="0"/>
              </a:spcBef>
              <a:buClr>
                <a:schemeClr val="lt1"/>
              </a:buClr>
              <a:buSzPct val="100000"/>
              <a:defRPr sz="6000">
                <a:solidFill>
                  <a:schemeClr val="lt1"/>
                </a:solidFill>
              </a:defRPr>
            </a:lvl9pPr>
          </a:lstStyle>
          <a:p/>
        </p:txBody>
      </p:sp>
      <p:sp>
        <p:nvSpPr>
          <p:cNvPr id="35" name="Shape 3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6" name="Shape 36"/>
        <p:cNvGrpSpPr/>
        <p:nvPr/>
      </p:nvGrpSpPr>
      <p:grpSpPr>
        <a:xfrm>
          <a:off x="0" y="0"/>
          <a:ext cx="0" cy="0"/>
          <a:chOff x="0" y="0"/>
          <a:chExt cx="0" cy="0"/>
        </a:xfrm>
      </p:grpSpPr>
      <p:sp>
        <p:nvSpPr>
          <p:cNvPr id="37" name="Shape 37"/>
          <p:cNvSpPr/>
          <p:nvPr/>
        </p:nvSpPr>
        <p:spPr>
          <a:xfrm>
            <a:off x="4572000" y="-25"/>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38" name="Shape 38"/>
          <p:cNvCxnSpPr/>
          <p:nvPr/>
        </p:nvCxnSpPr>
        <p:spPr>
          <a:xfrm>
            <a:off x="5029675" y="4495500"/>
            <a:ext cx="468300" cy="0"/>
          </a:xfrm>
          <a:prstGeom prst="straightConnector1">
            <a:avLst/>
          </a:prstGeom>
          <a:noFill/>
          <a:ln cap="flat" cmpd="sng" w="28575">
            <a:solidFill>
              <a:schemeClr val="lt1"/>
            </a:solidFill>
            <a:prstDash val="solid"/>
            <a:round/>
            <a:headEnd len="med" w="med" type="none"/>
            <a:tailEnd len="med" w="med" type="none"/>
          </a:ln>
        </p:spPr>
      </p:cxnSp>
      <p:sp>
        <p:nvSpPr>
          <p:cNvPr id="39" name="Shape 39"/>
          <p:cNvSpPr txBox="1"/>
          <p:nvPr>
            <p:ph type="title"/>
          </p:nvPr>
        </p:nvSpPr>
        <p:spPr>
          <a:xfrm>
            <a:off x="265500" y="1081400"/>
            <a:ext cx="4045200" cy="1710300"/>
          </a:xfrm>
          <a:prstGeom prst="rect">
            <a:avLst/>
          </a:prstGeom>
        </p:spPr>
        <p:txBody>
          <a:bodyPr anchorCtr="0" anchor="b" bIns="91425" lIns="91425" rIns="91425" tIns="91425"/>
          <a:lstStyle>
            <a:lvl1pPr lvl="0" algn="ctr">
              <a:spcBef>
                <a:spcPts val="0"/>
              </a:spcBef>
              <a:buSzPct val="100000"/>
              <a:defRPr sz="5400"/>
            </a:lvl1pPr>
            <a:lvl2pPr lvl="1" algn="ctr">
              <a:spcBef>
                <a:spcPts val="0"/>
              </a:spcBef>
              <a:buSzPct val="100000"/>
              <a:defRPr sz="5400"/>
            </a:lvl2pPr>
            <a:lvl3pPr lvl="2" algn="ctr">
              <a:spcBef>
                <a:spcPts val="0"/>
              </a:spcBef>
              <a:buSzPct val="100000"/>
              <a:defRPr sz="5400"/>
            </a:lvl3pPr>
            <a:lvl4pPr lvl="3" algn="ctr">
              <a:spcBef>
                <a:spcPts val="0"/>
              </a:spcBef>
              <a:buSzPct val="100000"/>
              <a:defRPr sz="5400"/>
            </a:lvl4pPr>
            <a:lvl5pPr lvl="4" algn="ctr">
              <a:spcBef>
                <a:spcPts val="0"/>
              </a:spcBef>
              <a:buSzPct val="100000"/>
              <a:defRPr sz="5400"/>
            </a:lvl5pPr>
            <a:lvl6pPr lvl="5" algn="ctr">
              <a:spcBef>
                <a:spcPts val="0"/>
              </a:spcBef>
              <a:buSzPct val="100000"/>
              <a:defRPr sz="5400"/>
            </a:lvl6pPr>
            <a:lvl7pPr lvl="6" algn="ctr">
              <a:spcBef>
                <a:spcPts val="0"/>
              </a:spcBef>
              <a:buSzPct val="100000"/>
              <a:defRPr sz="5400"/>
            </a:lvl7pPr>
            <a:lvl8pPr lvl="7" algn="ctr">
              <a:spcBef>
                <a:spcPts val="0"/>
              </a:spcBef>
              <a:buSzPct val="100000"/>
              <a:defRPr sz="5400"/>
            </a:lvl8pPr>
            <a:lvl9pPr lvl="8" algn="ctr">
              <a:spcBef>
                <a:spcPts val="0"/>
              </a:spcBef>
              <a:buSzPct val="100000"/>
              <a:defRPr sz="5400"/>
            </a:lvl9pPr>
          </a:lstStyle>
          <a:p/>
        </p:txBody>
      </p:sp>
      <p:sp>
        <p:nvSpPr>
          <p:cNvPr id="40" name="Shape 40"/>
          <p:cNvSpPr txBox="1"/>
          <p:nvPr>
            <p:ph idx="1" type="subTitle"/>
          </p:nvPr>
        </p:nvSpPr>
        <p:spPr>
          <a:xfrm>
            <a:off x="265500" y="2845222"/>
            <a:ext cx="4045200" cy="1345500"/>
          </a:xfrm>
          <a:prstGeom prst="rect">
            <a:avLst/>
          </a:prstGeom>
        </p:spPr>
        <p:txBody>
          <a:bodyPr anchorCtr="0" anchor="t" bIns="91425" lIns="91425" rIns="91425" tIns="91425"/>
          <a:lstStyle>
            <a:lvl1pPr lvl="0" algn="ctr">
              <a:lnSpc>
                <a:spcPct val="100000"/>
              </a:lnSpc>
              <a:spcBef>
                <a:spcPts val="0"/>
              </a:spcBef>
              <a:spcAft>
                <a:spcPts val="0"/>
              </a:spcAft>
              <a:buNone/>
              <a:defRPr/>
            </a:lvl1pPr>
            <a:lvl2pPr lvl="1" algn="ctr">
              <a:lnSpc>
                <a:spcPct val="100000"/>
              </a:lnSpc>
              <a:spcBef>
                <a:spcPts val="0"/>
              </a:spcBef>
              <a:spcAft>
                <a:spcPts val="0"/>
              </a:spcAft>
              <a:buSzPct val="100000"/>
              <a:buNone/>
              <a:defRPr sz="1800"/>
            </a:lvl2pPr>
            <a:lvl3pPr lvl="2" algn="ctr">
              <a:lnSpc>
                <a:spcPct val="100000"/>
              </a:lnSpc>
              <a:spcBef>
                <a:spcPts val="0"/>
              </a:spcBef>
              <a:spcAft>
                <a:spcPts val="0"/>
              </a:spcAft>
              <a:buSzPct val="100000"/>
              <a:buNone/>
              <a:defRPr sz="1800"/>
            </a:lvl3pPr>
            <a:lvl4pPr lvl="3" algn="ctr">
              <a:lnSpc>
                <a:spcPct val="100000"/>
              </a:lnSpc>
              <a:spcBef>
                <a:spcPts val="0"/>
              </a:spcBef>
              <a:spcAft>
                <a:spcPts val="0"/>
              </a:spcAft>
              <a:buSzPct val="100000"/>
              <a:buNone/>
              <a:defRPr sz="1800"/>
            </a:lvl4pPr>
            <a:lvl5pPr lvl="4" algn="ctr">
              <a:lnSpc>
                <a:spcPct val="100000"/>
              </a:lnSpc>
              <a:spcBef>
                <a:spcPts val="0"/>
              </a:spcBef>
              <a:spcAft>
                <a:spcPts val="0"/>
              </a:spcAft>
              <a:buSzPct val="100000"/>
              <a:buNone/>
              <a:defRPr sz="1800"/>
            </a:lvl5pPr>
            <a:lvl6pPr lvl="5" algn="ctr">
              <a:lnSpc>
                <a:spcPct val="100000"/>
              </a:lnSpc>
              <a:spcBef>
                <a:spcPts val="0"/>
              </a:spcBef>
              <a:spcAft>
                <a:spcPts val="0"/>
              </a:spcAft>
              <a:buSzPct val="100000"/>
              <a:buNone/>
              <a:defRPr sz="1800"/>
            </a:lvl6pPr>
            <a:lvl7pPr lvl="6" algn="ctr">
              <a:lnSpc>
                <a:spcPct val="100000"/>
              </a:lnSpc>
              <a:spcBef>
                <a:spcPts val="0"/>
              </a:spcBef>
              <a:spcAft>
                <a:spcPts val="0"/>
              </a:spcAft>
              <a:buSzPct val="100000"/>
              <a:buNone/>
              <a:defRPr sz="1800"/>
            </a:lvl7pPr>
            <a:lvl8pPr lvl="7" algn="ctr">
              <a:lnSpc>
                <a:spcPct val="100000"/>
              </a:lnSpc>
              <a:spcBef>
                <a:spcPts val="0"/>
              </a:spcBef>
              <a:spcAft>
                <a:spcPts val="0"/>
              </a:spcAft>
              <a:buSzPct val="100000"/>
              <a:buNone/>
              <a:defRPr sz="1800"/>
            </a:lvl8pPr>
            <a:lvl9pPr lvl="8" algn="ctr">
              <a:lnSpc>
                <a:spcPct val="100000"/>
              </a:lnSpc>
              <a:spcBef>
                <a:spcPts val="0"/>
              </a:spcBef>
              <a:spcAft>
                <a:spcPts val="0"/>
              </a:spcAft>
              <a:buSzPct val="100000"/>
              <a:buNone/>
              <a:defRPr sz="1800"/>
            </a:lvl9pPr>
          </a:lstStyle>
          <a:p/>
        </p:txBody>
      </p:sp>
      <p:sp>
        <p:nvSpPr>
          <p:cNvPr id="41" name="Shape 41"/>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accent1"/>
              </a:buClr>
              <a:defRPr>
                <a:solidFill>
                  <a:schemeClr val="accent1"/>
                </a:solidFill>
              </a:defRPr>
            </a:lvl1pPr>
            <a:lvl2pPr lvl="1">
              <a:spcBef>
                <a:spcPts val="0"/>
              </a:spcBef>
              <a:buClr>
                <a:schemeClr val="accent1"/>
              </a:buClr>
              <a:defRPr>
                <a:solidFill>
                  <a:schemeClr val="accent1"/>
                </a:solidFill>
              </a:defRPr>
            </a:lvl2pPr>
            <a:lvl3pPr lvl="2">
              <a:spcBef>
                <a:spcPts val="0"/>
              </a:spcBef>
              <a:buClr>
                <a:schemeClr val="accent1"/>
              </a:buClr>
              <a:defRPr>
                <a:solidFill>
                  <a:schemeClr val="accent1"/>
                </a:solidFill>
              </a:defRPr>
            </a:lvl3pPr>
            <a:lvl4pPr lvl="3">
              <a:spcBef>
                <a:spcPts val="0"/>
              </a:spcBef>
              <a:buClr>
                <a:schemeClr val="accent1"/>
              </a:buClr>
              <a:defRPr>
                <a:solidFill>
                  <a:schemeClr val="accent1"/>
                </a:solidFill>
              </a:defRPr>
            </a:lvl4pPr>
            <a:lvl5pPr lvl="4">
              <a:spcBef>
                <a:spcPts val="0"/>
              </a:spcBef>
              <a:buClr>
                <a:schemeClr val="accent1"/>
              </a:buClr>
              <a:defRPr>
                <a:solidFill>
                  <a:schemeClr val="accent1"/>
                </a:solidFill>
              </a:defRPr>
            </a:lvl5pPr>
            <a:lvl6pPr lvl="5">
              <a:spcBef>
                <a:spcPts val="0"/>
              </a:spcBef>
              <a:buClr>
                <a:schemeClr val="accent1"/>
              </a:buClr>
              <a:defRPr>
                <a:solidFill>
                  <a:schemeClr val="accent1"/>
                </a:solidFill>
              </a:defRPr>
            </a:lvl6pPr>
            <a:lvl7pPr lvl="6">
              <a:spcBef>
                <a:spcPts val="0"/>
              </a:spcBef>
              <a:buClr>
                <a:schemeClr val="accent1"/>
              </a:buClr>
              <a:defRPr>
                <a:solidFill>
                  <a:schemeClr val="accent1"/>
                </a:solidFill>
              </a:defRPr>
            </a:lvl7pPr>
            <a:lvl8pPr lvl="7">
              <a:spcBef>
                <a:spcPts val="0"/>
              </a:spcBef>
              <a:buClr>
                <a:schemeClr val="accent1"/>
              </a:buClr>
              <a:defRPr>
                <a:solidFill>
                  <a:schemeClr val="accent1"/>
                </a:solidFill>
              </a:defRPr>
            </a:lvl8pPr>
            <a:lvl9pPr lvl="8">
              <a:spcBef>
                <a:spcPts val="0"/>
              </a:spcBef>
              <a:buClr>
                <a:schemeClr val="accent1"/>
              </a:buClr>
              <a:defRPr>
                <a:solidFill>
                  <a:schemeClr val="accent1"/>
                </a:solidFill>
              </a:defRPr>
            </a:lvl9pPr>
          </a:lstStyle>
          <a:p/>
        </p:txBody>
      </p:sp>
      <p:sp>
        <p:nvSpPr>
          <p:cNvPr id="42" name="Shape 4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3" name="Shape 43"/>
        <p:cNvGrpSpPr/>
        <p:nvPr/>
      </p:nvGrpSpPr>
      <p:grpSpPr>
        <a:xfrm>
          <a:off x="0" y="0"/>
          <a:ext cx="0" cy="0"/>
          <a:chOff x="0" y="0"/>
          <a:chExt cx="0" cy="0"/>
        </a:xfrm>
      </p:grpSpPr>
      <p:sp>
        <p:nvSpPr>
          <p:cNvPr id="44" name="Shape 44"/>
          <p:cNvSpPr txBox="1"/>
          <p:nvPr>
            <p:ph idx="1" type="body"/>
          </p:nvPr>
        </p:nvSpPr>
        <p:spPr>
          <a:xfrm>
            <a:off x="319500" y="4230575"/>
            <a:ext cx="5998800" cy="598800"/>
          </a:xfrm>
          <a:prstGeom prst="rect">
            <a:avLst/>
          </a:prstGeom>
        </p:spPr>
        <p:txBody>
          <a:bodyPr anchorCtr="0" anchor="ctr" bIns="91425" lIns="91425" rIns="91425" tIns="91425"/>
          <a:lstStyle>
            <a:lvl1pPr lvl="0">
              <a:lnSpc>
                <a:spcPct val="100000"/>
              </a:lnSpc>
              <a:spcBef>
                <a:spcPts val="0"/>
              </a:spcBef>
              <a:spcAft>
                <a:spcPts val="0"/>
              </a:spcAft>
              <a:buClr>
                <a:schemeClr val="accent1"/>
              </a:buClr>
              <a:buSzPct val="100000"/>
              <a:buFont typeface="Amatic SC"/>
              <a:buNone/>
              <a:defRPr b="1" sz="2400">
                <a:solidFill>
                  <a:schemeClr val="accent1"/>
                </a:solidFill>
                <a:latin typeface="Amatic SC"/>
                <a:ea typeface="Amatic SC"/>
                <a:cs typeface="Amatic SC"/>
                <a:sym typeface="Amatic SC"/>
              </a:defRPr>
            </a:lvl1pPr>
          </a:lstStyle>
          <a:p/>
        </p:txBody>
      </p:sp>
      <p:sp>
        <p:nvSpPr>
          <p:cNvPr id="45" name="Shape 4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292850"/>
            <a:ext cx="8520600" cy="801000"/>
          </a:xfrm>
          <a:prstGeom prst="rect">
            <a:avLst/>
          </a:prstGeom>
          <a:noFill/>
          <a:ln>
            <a:noFill/>
          </a:ln>
        </p:spPr>
        <p:txBody>
          <a:bodyPr anchorCtr="0" anchor="t" bIns="91425" lIns="91425" rIns="91425" tIns="91425"/>
          <a:lstStyle>
            <a:lvl1pPr lvl="0">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1pPr>
            <a:lvl2pPr lvl="1">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2pPr>
            <a:lvl3pPr lvl="2">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3pPr>
            <a:lvl4pPr lvl="3">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4pPr>
            <a:lvl5pPr lvl="4">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5pPr>
            <a:lvl6pPr lvl="5">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6pPr>
            <a:lvl7pPr lvl="6">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7pPr>
            <a:lvl8pPr lvl="7">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8pPr>
            <a:lvl9pPr lvl="8">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9pPr>
          </a:lstStyle>
          <a:p/>
        </p:txBody>
      </p:sp>
      <p:sp>
        <p:nvSpPr>
          <p:cNvPr id="7" name="Shape 7"/>
          <p:cNvSpPr txBox="1"/>
          <p:nvPr>
            <p:ph idx="1" type="body"/>
          </p:nvPr>
        </p:nvSpPr>
        <p:spPr>
          <a:xfrm>
            <a:off x="311700" y="1228675"/>
            <a:ext cx="8520600" cy="33402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Source Code Pro"/>
              <a:defRPr sz="1800">
                <a:solidFill>
                  <a:schemeClr val="dk2"/>
                </a:solidFill>
                <a:latin typeface="Source Code Pro"/>
                <a:ea typeface="Source Code Pro"/>
                <a:cs typeface="Source Code Pro"/>
                <a:sym typeface="Source Code Pro"/>
              </a:defRPr>
            </a:lvl1pPr>
            <a:lvl2pPr lvl="1">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2pPr>
            <a:lvl3pPr lvl="2">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3pPr>
            <a:lvl4pPr lvl="3">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4pPr>
            <a:lvl5pPr lvl="4">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5pPr>
            <a:lvl6pPr lvl="5">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6pPr>
            <a:lvl7pPr lvl="6">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7pPr>
            <a:lvl8pPr lvl="7">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8pPr>
            <a:lvl9pPr lvl="8">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accent1"/>
                </a:solidFill>
                <a:latin typeface="Source Code Pro"/>
                <a:ea typeface="Source Code Pro"/>
                <a:cs typeface="Source Code Pro"/>
                <a:sym typeface="Source Code Pr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hyperlink" Target="https://fiu-scis-seniorproject.mingle.thoughtworks.com/projects/apps__arts_and_issues__app_lyi/cards/671"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hyperlink" Target="https://fiu-scis-seniorproject.mingle.thoughtworks.com/projects/apps__arts_and_issues__app_lyi/cards/687"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hyperlink" Target="https://fiu-scis-seniorproject.mingle.thoughtworks.com/projects/apps__arts_and_issues__app_lyi/cards/683"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hyperlink" Target="https://fiu-scis-seniorproject.mingle.thoughtworks.com/projects/apps__arts_and_issues__app_lyi/cards/694"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hyperlink" Target="https://fiu-scis-seniorproject.mingle.thoughtworks.com/projects/apps__arts_and_issues__app_lyi/cards/698"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hyperlink" Target="https://fiu-scis-seniorproject.mingle.thoughtworks.com/projects/apps__arts_and_issues__app_lyi/cards/667"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7.png"/><Relationship Id="rId4" Type="http://schemas.openxmlformats.org/officeDocument/2006/relationships/image" Target="../media/image19.png"/><Relationship Id="rId5" Type="http://schemas.openxmlformats.org/officeDocument/2006/relationships/image" Target="../media/image24.png"/><Relationship Id="rId6" Type="http://schemas.openxmlformats.org/officeDocument/2006/relationships/image" Target="../media/image26.png"/><Relationship Id="rId7" Type="http://schemas.openxmlformats.org/officeDocument/2006/relationships/image" Target="../media/image32.png"/><Relationship Id="rId8"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3.png"/><Relationship Id="rId6" Type="http://schemas.openxmlformats.org/officeDocument/2006/relationships/image" Target="../media/image14.png"/><Relationship Id="rId7"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8.jp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1" Type="http://schemas.openxmlformats.org/officeDocument/2006/relationships/image" Target="../media/image13.jpg"/><Relationship Id="rId10" Type="http://schemas.openxmlformats.org/officeDocument/2006/relationships/hyperlink" Target="http://www.youtube.com/watch?v=HyOM_mJXVW4" TargetMode="External"/><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4.png"/><Relationship Id="rId4" Type="http://schemas.openxmlformats.org/officeDocument/2006/relationships/image" Target="../media/image5.png"/><Relationship Id="rId9" Type="http://schemas.openxmlformats.org/officeDocument/2006/relationships/image" Target="../media/image10.jpg"/><Relationship Id="rId5" Type="http://schemas.openxmlformats.org/officeDocument/2006/relationships/hyperlink" Target="http://www.youtube.com/watch?v=N3oAQfAhU10" TargetMode="External"/><Relationship Id="rId6" Type="http://schemas.openxmlformats.org/officeDocument/2006/relationships/image" Target="../media/image9.jpg"/><Relationship Id="rId7" Type="http://schemas.openxmlformats.org/officeDocument/2006/relationships/image" Target="../media/image42.png"/><Relationship Id="rId8" Type="http://schemas.openxmlformats.org/officeDocument/2006/relationships/hyperlink" Target="http://www.youtube.com/watch?v=GkXsicRoY1I" TargetMode="External"/></Relationships>
</file>

<file path=ppt/slides/_rels/slide7.xml.rels><?xml version="1.0" encoding="UTF-8" standalone="yes"?><Relationships xmlns="http://schemas.openxmlformats.org/package/2006/relationships"><Relationship Id="rId11" Type="http://schemas.openxmlformats.org/officeDocument/2006/relationships/image" Target="../media/image15.jpg"/><Relationship Id="rId10" Type="http://schemas.openxmlformats.org/officeDocument/2006/relationships/hyperlink" Target="http://www.youtube.com/watch?v=Pxi2REqnH7s" TargetMode="External"/><Relationship Id="rId13" Type="http://schemas.openxmlformats.org/officeDocument/2006/relationships/image" Target="../media/image39.png"/><Relationship Id="rId12" Type="http://schemas.openxmlformats.org/officeDocument/2006/relationships/image" Target="../media/image18.jpg"/><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comments" Target="../comments/comment1.xml"/><Relationship Id="rId4" Type="http://schemas.openxmlformats.org/officeDocument/2006/relationships/image" Target="../media/image23.jpg"/><Relationship Id="rId9" Type="http://schemas.openxmlformats.org/officeDocument/2006/relationships/image" Target="../media/image16.png"/><Relationship Id="rId15" Type="http://schemas.openxmlformats.org/officeDocument/2006/relationships/image" Target="../media/image19.png"/><Relationship Id="rId14" Type="http://schemas.openxmlformats.org/officeDocument/2006/relationships/image" Target="../media/image41.png"/><Relationship Id="rId17" Type="http://schemas.openxmlformats.org/officeDocument/2006/relationships/image" Target="../media/image25.png"/><Relationship Id="rId16" Type="http://schemas.openxmlformats.org/officeDocument/2006/relationships/image" Target="../media/image24.png"/><Relationship Id="rId5" Type="http://schemas.openxmlformats.org/officeDocument/2006/relationships/image" Target="../media/image17.jpg"/><Relationship Id="rId6" Type="http://schemas.openxmlformats.org/officeDocument/2006/relationships/image" Target="../media/image20.jpg"/><Relationship Id="rId7" Type="http://schemas.openxmlformats.org/officeDocument/2006/relationships/image" Target="../media/image22.jpg"/><Relationship Id="rId8" Type="http://schemas.openxmlformats.org/officeDocument/2006/relationships/image" Target="../media/image2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0.png"/><Relationship Id="rId4" Type="http://schemas.openxmlformats.org/officeDocument/2006/relationships/image" Target="../media/image40.png"/><Relationship Id="rId5" Type="http://schemas.openxmlformats.org/officeDocument/2006/relationships/image" Target="../media/image36.png"/><Relationship Id="rId6" Type="http://schemas.openxmlformats.org/officeDocument/2006/relationships/image" Target="../media/image26.png"/><Relationship Id="rId7" Type="http://schemas.openxmlformats.org/officeDocument/2006/relationships/image" Target="../media/image27.png"/><Relationship Id="rId8" Type="http://schemas.openxmlformats.org/officeDocument/2006/relationships/image" Target="../media/image3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8.png"/><Relationship Id="rId4" Type="http://schemas.openxmlformats.org/officeDocument/2006/relationships/image" Target="../media/image33.png"/><Relationship Id="rId9" Type="http://schemas.openxmlformats.org/officeDocument/2006/relationships/image" Target="../media/image19.png"/><Relationship Id="rId5" Type="http://schemas.openxmlformats.org/officeDocument/2006/relationships/image" Target="../media/image29.png"/><Relationship Id="rId6" Type="http://schemas.openxmlformats.org/officeDocument/2006/relationships/image" Target="../media/image31.png"/><Relationship Id="rId7" Type="http://schemas.openxmlformats.org/officeDocument/2006/relationships/image" Target="../media/image35.png"/><Relationship Id="rId8"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2" name="Shape 62"/>
        <p:cNvGrpSpPr/>
        <p:nvPr/>
      </p:nvGrpSpPr>
      <p:grpSpPr>
        <a:xfrm>
          <a:off x="0" y="0"/>
          <a:ext cx="0" cy="0"/>
          <a:chOff x="0" y="0"/>
          <a:chExt cx="0" cy="0"/>
        </a:xfrm>
      </p:grpSpPr>
      <p:sp>
        <p:nvSpPr>
          <p:cNvPr id="63" name="Shape 63"/>
          <p:cNvSpPr/>
          <p:nvPr/>
        </p:nvSpPr>
        <p:spPr>
          <a:xfrm>
            <a:off x="-23275" y="0"/>
            <a:ext cx="9167400" cy="4171200"/>
          </a:xfrm>
          <a:prstGeom prst="rect">
            <a:avLst/>
          </a:prstGeom>
          <a:solidFill>
            <a:srgbClr val="78C17B"/>
          </a:solidFill>
          <a:ln cap="flat" cmpd="sng" w="9525">
            <a:solidFill>
              <a:schemeClr val="lt1"/>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64" name="Shape 64"/>
          <p:cNvSpPr/>
          <p:nvPr/>
        </p:nvSpPr>
        <p:spPr>
          <a:xfrm>
            <a:off x="10150" y="1648875"/>
            <a:ext cx="9108000" cy="2522100"/>
          </a:xfrm>
          <a:prstGeom prst="rect">
            <a:avLst/>
          </a:prstGeom>
          <a:solidFill>
            <a:srgbClr val="26587F"/>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65" name="Shape 65"/>
          <p:cNvSpPr txBox="1"/>
          <p:nvPr>
            <p:ph type="ctrTitle"/>
          </p:nvPr>
        </p:nvSpPr>
        <p:spPr>
          <a:xfrm>
            <a:off x="334375" y="252125"/>
            <a:ext cx="8408400" cy="3338400"/>
          </a:xfrm>
          <a:prstGeom prst="rect">
            <a:avLst/>
          </a:prstGeom>
        </p:spPr>
        <p:txBody>
          <a:bodyPr anchorCtr="0" anchor="ctr" bIns="91425" lIns="91425" rIns="91425" tIns="91425">
            <a:noAutofit/>
          </a:bodyPr>
          <a:lstStyle/>
          <a:p>
            <a:pPr lvl="0">
              <a:spcBef>
                <a:spcPts val="0"/>
              </a:spcBef>
              <a:buNone/>
            </a:pPr>
            <a:r>
              <a:t/>
            </a:r>
            <a:endParaRPr b="0" sz="1350">
              <a:solidFill>
                <a:srgbClr val="26587F"/>
              </a:solidFill>
              <a:latin typeface="Oswald"/>
              <a:ea typeface="Oswald"/>
              <a:cs typeface="Oswald"/>
              <a:sym typeface="Oswald"/>
            </a:endParaRPr>
          </a:p>
          <a:p>
            <a:pPr lvl="0">
              <a:spcBef>
                <a:spcPts val="0"/>
              </a:spcBef>
              <a:buNone/>
            </a:pPr>
            <a:r>
              <a:rPr lang="en" sz="3800">
                <a:solidFill>
                  <a:srgbClr val="FFFFFF"/>
                </a:solidFill>
                <a:latin typeface="Playfair Display"/>
                <a:ea typeface="Playfair Display"/>
                <a:cs typeface="Playfair Display"/>
                <a:sym typeface="Playfair Display"/>
              </a:rPr>
              <a:t>Apps, Arts and Issues:</a:t>
            </a:r>
            <a:r>
              <a:rPr b="0" lang="en" sz="3800">
                <a:solidFill>
                  <a:srgbClr val="FFFFFF"/>
                </a:solidFill>
                <a:latin typeface="Playfair Display"/>
                <a:ea typeface="Playfair Display"/>
                <a:cs typeface="Playfair Display"/>
                <a:sym typeface="Playfair Display"/>
              </a:rPr>
              <a:t> </a:t>
            </a:r>
          </a:p>
          <a:p>
            <a:pPr lvl="0" rtl="0">
              <a:spcBef>
                <a:spcPts val="0"/>
              </a:spcBef>
              <a:buNone/>
            </a:pPr>
            <a:r>
              <a:rPr b="0" lang="en" sz="3200">
                <a:solidFill>
                  <a:srgbClr val="FFFFFF"/>
                </a:solidFill>
                <a:latin typeface="Playfair Display"/>
                <a:ea typeface="Playfair Display"/>
                <a:cs typeface="Playfair Display"/>
                <a:sym typeface="Playfair Display"/>
              </a:rPr>
              <a:t>APP-lying the Arts to Digital Communication</a:t>
            </a:r>
          </a:p>
          <a:p>
            <a:pPr lvl="0">
              <a:spcBef>
                <a:spcPts val="0"/>
              </a:spcBef>
              <a:buNone/>
            </a:pPr>
            <a:r>
              <a:t/>
            </a:r>
            <a:endParaRPr b="0" sz="3200">
              <a:solidFill>
                <a:srgbClr val="FFFFFF"/>
              </a:solidFill>
              <a:latin typeface="Playfair Display"/>
              <a:ea typeface="Playfair Display"/>
              <a:cs typeface="Playfair Display"/>
              <a:sym typeface="Playfair Display"/>
            </a:endParaRPr>
          </a:p>
          <a:p>
            <a:pPr indent="0" lvl="0" marL="0" rtl="0">
              <a:spcBef>
                <a:spcPts val="0"/>
              </a:spcBef>
              <a:buNone/>
            </a:pPr>
            <a:r>
              <a:t/>
            </a:r>
            <a:endParaRPr b="0" sz="1350">
              <a:solidFill>
                <a:srgbClr val="000000"/>
              </a:solidFill>
              <a:latin typeface="Oswald"/>
              <a:ea typeface="Oswald"/>
              <a:cs typeface="Oswald"/>
              <a:sym typeface="Oswald"/>
            </a:endParaRPr>
          </a:p>
          <a:p>
            <a:pPr indent="0" lvl="0" marL="0" rtl="0">
              <a:spcBef>
                <a:spcPts val="0"/>
              </a:spcBef>
              <a:buNone/>
            </a:pPr>
            <a:r>
              <a:rPr b="0" lang="en" sz="1800">
                <a:solidFill>
                  <a:srgbClr val="EFEFEF"/>
                </a:solidFill>
                <a:latin typeface="Oswald"/>
                <a:ea typeface="Oswald"/>
                <a:cs typeface="Oswald"/>
                <a:sym typeface="Oswald"/>
              </a:rPr>
              <a:t>Team Members: </a:t>
            </a:r>
            <a:r>
              <a:rPr b="0" lang="en" sz="1800">
                <a:solidFill>
                  <a:srgbClr val="EFEFEF"/>
                </a:solidFill>
                <a:latin typeface="Oswald Light"/>
                <a:ea typeface="Oswald Light"/>
                <a:cs typeface="Oswald Light"/>
                <a:sym typeface="Oswald Light"/>
              </a:rPr>
              <a:t>Jose Ayala, Claudia Gourdet, Derek Hernandez,</a:t>
            </a:r>
          </a:p>
          <a:p>
            <a:pPr lvl="0" rtl="0">
              <a:spcBef>
                <a:spcPts val="0"/>
              </a:spcBef>
              <a:buNone/>
            </a:pPr>
            <a:r>
              <a:rPr b="0" lang="en" sz="1800">
                <a:solidFill>
                  <a:srgbClr val="EFEFEF"/>
                </a:solidFill>
                <a:latin typeface="Oswald Light"/>
                <a:ea typeface="Oswald Light"/>
                <a:cs typeface="Oswald Light"/>
                <a:sym typeface="Oswald Light"/>
              </a:rPr>
              <a:t>Enrique Hidalgo, Mariel Juarez, Nathalie Llaneza, Ranses Melo</a:t>
            </a:r>
          </a:p>
          <a:p>
            <a:pPr lvl="0">
              <a:spcBef>
                <a:spcPts val="0"/>
              </a:spcBef>
              <a:buNone/>
            </a:pPr>
            <a:r>
              <a:rPr b="0" lang="en" sz="1800">
                <a:solidFill>
                  <a:srgbClr val="EFEFEF"/>
                </a:solidFill>
                <a:latin typeface="Oswald"/>
                <a:ea typeface="Oswald"/>
                <a:cs typeface="Oswald"/>
                <a:sym typeface="Oswald"/>
              </a:rPr>
              <a:t>Product Owner: </a:t>
            </a:r>
            <a:r>
              <a:rPr b="0" lang="en" sz="1800">
                <a:solidFill>
                  <a:srgbClr val="EFEFEF"/>
                </a:solidFill>
                <a:latin typeface="Oswald Light"/>
                <a:ea typeface="Oswald Light"/>
                <a:cs typeface="Oswald Light"/>
                <a:sym typeface="Oswald Light"/>
              </a:rPr>
              <a:t>Dr. Steve Rios</a:t>
            </a:r>
          </a:p>
          <a:p>
            <a:pPr lvl="0">
              <a:spcBef>
                <a:spcPts val="0"/>
              </a:spcBef>
              <a:buNone/>
            </a:pPr>
            <a:r>
              <a:rPr b="0" lang="en" sz="1800">
                <a:solidFill>
                  <a:srgbClr val="EFEFEF"/>
                </a:solidFill>
                <a:latin typeface="Oswald"/>
                <a:ea typeface="Oswald"/>
                <a:cs typeface="Oswald"/>
                <a:sym typeface="Oswald"/>
              </a:rPr>
              <a:t>Instructor: </a:t>
            </a:r>
            <a:r>
              <a:rPr b="0" lang="en" sz="1800">
                <a:solidFill>
                  <a:srgbClr val="EFEFEF"/>
                </a:solidFill>
                <a:latin typeface="Oswald Light"/>
                <a:ea typeface="Oswald Light"/>
                <a:cs typeface="Oswald Light"/>
                <a:sym typeface="Oswald Light"/>
              </a:rPr>
              <a:t>Margo Berman, Francisco Ortega</a:t>
            </a:r>
          </a:p>
          <a:p>
            <a:pPr lvl="0">
              <a:spcBef>
                <a:spcPts val="0"/>
              </a:spcBef>
              <a:buNone/>
            </a:pPr>
            <a:r>
              <a:t/>
            </a:r>
            <a:endParaRPr b="0" sz="1350">
              <a:solidFill>
                <a:srgbClr val="EFEFEF"/>
              </a:solidFill>
              <a:latin typeface="Oswald"/>
              <a:ea typeface="Oswald"/>
              <a:cs typeface="Oswald"/>
              <a:sym typeface="Oswald"/>
            </a:endParaRPr>
          </a:p>
          <a:p>
            <a:pPr lvl="0">
              <a:spcBef>
                <a:spcPts val="0"/>
              </a:spcBef>
              <a:buNone/>
            </a:pPr>
            <a:r>
              <a:rPr b="0" lang="en" sz="1800">
                <a:solidFill>
                  <a:srgbClr val="78C17B"/>
                </a:solidFill>
                <a:latin typeface="Oswald"/>
                <a:ea typeface="Oswald"/>
                <a:cs typeface="Oswald"/>
                <a:sym typeface="Oswald"/>
              </a:rPr>
              <a:t>School of Computing and Information Sciences, </a:t>
            </a:r>
          </a:p>
          <a:p>
            <a:pPr lvl="0" rtl="0">
              <a:spcBef>
                <a:spcPts val="0"/>
              </a:spcBef>
              <a:buNone/>
            </a:pPr>
            <a:r>
              <a:rPr b="0" lang="en" sz="1800">
                <a:solidFill>
                  <a:srgbClr val="78C17B"/>
                </a:solidFill>
                <a:latin typeface="Oswald"/>
                <a:ea typeface="Oswald"/>
                <a:cs typeface="Oswald"/>
                <a:sym typeface="Oswald"/>
              </a:rPr>
              <a:t>Communication, Architecture + The Arts</a:t>
            </a:r>
          </a:p>
        </p:txBody>
      </p:sp>
      <p:sp>
        <p:nvSpPr>
          <p:cNvPr id="66" name="Shape 66"/>
          <p:cNvSpPr txBox="1"/>
          <p:nvPr>
            <p:ph idx="1" type="subTitle"/>
          </p:nvPr>
        </p:nvSpPr>
        <p:spPr>
          <a:xfrm>
            <a:off x="374575" y="4306800"/>
            <a:ext cx="8520600" cy="706200"/>
          </a:xfrm>
          <a:prstGeom prst="rect">
            <a:avLst/>
          </a:prstGeom>
        </p:spPr>
        <p:txBody>
          <a:bodyPr anchorCtr="0" anchor="ctr" bIns="91425" lIns="91425" rIns="91425" tIns="91425">
            <a:noAutofit/>
          </a:bodyPr>
          <a:lstStyle/>
          <a:p>
            <a:pPr indent="0" lvl="0" marL="2743200" algn="l">
              <a:spcBef>
                <a:spcPts val="0"/>
              </a:spcBef>
              <a:buNone/>
            </a:pPr>
            <a:r>
              <a:rPr b="0" lang="en">
                <a:latin typeface="Playfair Display Black"/>
                <a:ea typeface="Playfair Display Black"/>
                <a:cs typeface="Playfair Display Black"/>
                <a:sym typeface="Playfair Display Black"/>
              </a:rPr>
              <a:t> </a:t>
            </a:r>
            <a:r>
              <a:rPr b="0" lang="en">
                <a:latin typeface="Oswald Medium"/>
                <a:ea typeface="Oswald Medium"/>
                <a:cs typeface="Oswald Medium"/>
                <a:sym typeface="Oswald Medium"/>
              </a:rPr>
              <a:t>  </a:t>
            </a:r>
            <a:r>
              <a:rPr b="0" lang="en">
                <a:solidFill>
                  <a:schemeClr val="dk2"/>
                </a:solidFill>
                <a:latin typeface="Playfair Display"/>
                <a:ea typeface="Playfair Display"/>
                <a:cs typeface="Playfair Display"/>
                <a:sym typeface="Playfair Display"/>
              </a:rPr>
              <a:t>SUMMER 2017</a:t>
            </a:r>
          </a:p>
        </p:txBody>
      </p:sp>
      <p:pic>
        <p:nvPicPr>
          <p:cNvPr id="67" name="Shape 67"/>
          <p:cNvPicPr preferRelativeResize="0"/>
          <p:nvPr/>
        </p:nvPicPr>
        <p:blipFill>
          <a:blip r:embed="rId3">
            <a:alphaModFix/>
          </a:blip>
          <a:stretch>
            <a:fillRect/>
          </a:stretch>
        </p:blipFill>
        <p:spPr>
          <a:xfrm>
            <a:off x="787525" y="4406825"/>
            <a:ext cx="1677700" cy="609925"/>
          </a:xfrm>
          <a:prstGeom prst="rect">
            <a:avLst/>
          </a:prstGeom>
          <a:noFill/>
          <a:ln>
            <a:noFill/>
          </a:ln>
        </p:spPr>
      </p:pic>
      <p:pic>
        <p:nvPicPr>
          <p:cNvPr id="68" name="Shape 68"/>
          <p:cNvPicPr preferRelativeResize="0"/>
          <p:nvPr/>
        </p:nvPicPr>
        <p:blipFill>
          <a:blip r:embed="rId4">
            <a:alphaModFix/>
          </a:blip>
          <a:stretch>
            <a:fillRect/>
          </a:stretch>
        </p:blipFill>
        <p:spPr>
          <a:xfrm>
            <a:off x="6390449" y="4460499"/>
            <a:ext cx="2216497" cy="3987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4668E"/>
        </a:solidFill>
      </p:bgPr>
    </p:bg>
    <p:spTree>
      <p:nvGrpSpPr>
        <p:cNvPr id="166" name="Shape 166"/>
        <p:cNvGrpSpPr/>
        <p:nvPr/>
      </p:nvGrpSpPr>
      <p:grpSpPr>
        <a:xfrm>
          <a:off x="0" y="0"/>
          <a:ext cx="0" cy="0"/>
          <a:chOff x="0" y="0"/>
          <a:chExt cx="0" cy="0"/>
        </a:xfrm>
      </p:grpSpPr>
      <p:sp>
        <p:nvSpPr>
          <p:cNvPr id="167" name="Shape 167"/>
          <p:cNvSpPr txBox="1"/>
          <p:nvPr/>
        </p:nvSpPr>
        <p:spPr>
          <a:xfrm>
            <a:off x="196075" y="197825"/>
            <a:ext cx="8947800" cy="818100"/>
          </a:xfrm>
          <a:prstGeom prst="rect">
            <a:avLst/>
          </a:prstGeom>
          <a:noFill/>
          <a:ln>
            <a:noFill/>
          </a:ln>
        </p:spPr>
        <p:txBody>
          <a:bodyPr anchorCtr="0" anchor="t" bIns="91425" lIns="91425" rIns="91425" tIns="91425">
            <a:noAutofit/>
          </a:bodyPr>
          <a:lstStyle/>
          <a:p>
            <a:pPr lvl="0" algn="ctr">
              <a:spcBef>
                <a:spcPts val="0"/>
              </a:spcBef>
              <a:buNone/>
            </a:pPr>
            <a:r>
              <a:rPr lang="en" sz="4000">
                <a:solidFill>
                  <a:srgbClr val="FFFFFF"/>
                </a:solidFill>
                <a:latin typeface="Oswald Medium"/>
                <a:ea typeface="Oswald Medium"/>
                <a:cs typeface="Oswald Medium"/>
                <a:sym typeface="Oswald Medium"/>
              </a:rPr>
              <a:t>USER STORIES</a:t>
            </a:r>
          </a:p>
        </p:txBody>
      </p:sp>
      <p:sp>
        <p:nvSpPr>
          <p:cNvPr id="168" name="Shape 168"/>
          <p:cNvSpPr txBox="1"/>
          <p:nvPr/>
        </p:nvSpPr>
        <p:spPr>
          <a:xfrm>
            <a:off x="574462" y="821725"/>
            <a:ext cx="7583400" cy="4208400"/>
          </a:xfrm>
          <a:prstGeom prst="rect">
            <a:avLst/>
          </a:prstGeom>
          <a:noFill/>
          <a:ln>
            <a:noFill/>
          </a:ln>
        </p:spPr>
        <p:txBody>
          <a:bodyPr anchorCtr="0" anchor="t" bIns="45700" lIns="91425" rIns="91425" tIns="45700">
            <a:noAutofit/>
          </a:bodyPr>
          <a:lstStyle/>
          <a:p>
            <a:pPr indent="-228600" lvl="0" marL="457200" rtl="0">
              <a:lnSpc>
                <a:spcPct val="150000"/>
              </a:lnSpc>
              <a:spcBef>
                <a:spcPts val="2000"/>
              </a:spcBef>
              <a:buClr>
                <a:srgbClr val="FFFFFF"/>
              </a:buClr>
              <a:buAutoNum type="arabicPeriod"/>
            </a:pPr>
            <a:r>
              <a:rPr lang="en" sz="2200">
                <a:solidFill>
                  <a:srgbClr val="FFFFFF"/>
                </a:solidFill>
                <a:latin typeface="Trebuchet MS"/>
                <a:ea typeface="Trebuchet MS"/>
                <a:cs typeface="Trebuchet MS"/>
                <a:sym typeface="Trebuchet MS"/>
              </a:rPr>
              <a:t>ENRIQUE HIDALGO </a:t>
            </a:r>
            <a:r>
              <a:rPr lang="en" sz="1600">
                <a:solidFill>
                  <a:srgbClr val="FFFFFF"/>
                </a:solidFill>
              </a:rPr>
              <a:t>#671 Sometimes Campaign -Images/Graphic</a:t>
            </a:r>
          </a:p>
          <a:p>
            <a:pPr indent="-228600" lvl="0" marL="457200" rtl="0">
              <a:lnSpc>
                <a:spcPct val="150000"/>
              </a:lnSpc>
              <a:spcBef>
                <a:spcPts val="2000"/>
              </a:spcBef>
              <a:buClr>
                <a:srgbClr val="FFFFFF"/>
              </a:buClr>
              <a:buAutoNum type="arabicPeriod"/>
            </a:pPr>
            <a:r>
              <a:rPr lang="en" sz="2200">
                <a:solidFill>
                  <a:srgbClr val="FFFFFF"/>
                </a:solidFill>
                <a:latin typeface="Trebuchet MS"/>
                <a:ea typeface="Trebuchet MS"/>
                <a:cs typeface="Trebuchet MS"/>
                <a:sym typeface="Trebuchet MS"/>
              </a:rPr>
              <a:t>RANSES MELO  #</a:t>
            </a:r>
            <a:r>
              <a:rPr lang="en" sz="1600">
                <a:solidFill>
                  <a:srgbClr val="FFFFFF"/>
                </a:solidFill>
              </a:rPr>
              <a:t>687 Calendar/Upcoming event</a:t>
            </a:r>
          </a:p>
          <a:p>
            <a:pPr indent="-228600" lvl="0" marL="457200" rtl="0">
              <a:lnSpc>
                <a:spcPct val="150000"/>
              </a:lnSpc>
              <a:spcBef>
                <a:spcPts val="2000"/>
              </a:spcBef>
              <a:buClr>
                <a:srgbClr val="FFFFFF"/>
              </a:buClr>
              <a:buAutoNum type="arabicPeriod"/>
            </a:pPr>
            <a:r>
              <a:rPr lang="en" sz="2200">
                <a:solidFill>
                  <a:srgbClr val="FFFFFF"/>
                </a:solidFill>
                <a:latin typeface="Trebuchet MS"/>
                <a:ea typeface="Trebuchet MS"/>
                <a:cs typeface="Trebuchet MS"/>
                <a:sym typeface="Trebuchet MS"/>
              </a:rPr>
              <a:t>CLAUDIA GOURDET </a:t>
            </a:r>
            <a:r>
              <a:rPr lang="en" sz="1600">
                <a:solidFill>
                  <a:srgbClr val="FFFFFF"/>
                </a:solidFill>
              </a:rPr>
              <a:t>#683 Programs List for School and Universities</a:t>
            </a:r>
          </a:p>
          <a:p>
            <a:pPr indent="-228600" lvl="0" marL="457200" rtl="0">
              <a:lnSpc>
                <a:spcPct val="150000"/>
              </a:lnSpc>
              <a:spcBef>
                <a:spcPts val="2000"/>
              </a:spcBef>
              <a:buClr>
                <a:srgbClr val="FFFFFF"/>
              </a:buClr>
              <a:buAutoNum type="arabicPeriod"/>
            </a:pPr>
            <a:r>
              <a:rPr lang="en" sz="2200">
                <a:solidFill>
                  <a:srgbClr val="FFFFFF"/>
                </a:solidFill>
                <a:latin typeface="Trebuchet MS"/>
                <a:ea typeface="Trebuchet MS"/>
                <a:cs typeface="Trebuchet MS"/>
                <a:sym typeface="Trebuchet MS"/>
              </a:rPr>
              <a:t>DEREK HERNANDEZ </a:t>
            </a:r>
            <a:r>
              <a:rPr lang="en" sz="1600">
                <a:solidFill>
                  <a:srgbClr val="FFFFFF"/>
                </a:solidFill>
              </a:rPr>
              <a:t>#694 Florida Reach Commercial</a:t>
            </a:r>
          </a:p>
          <a:p>
            <a:pPr indent="-228600" lvl="0" marL="457200" rtl="0">
              <a:lnSpc>
                <a:spcPct val="150000"/>
              </a:lnSpc>
              <a:spcBef>
                <a:spcPts val="2000"/>
              </a:spcBef>
              <a:buClr>
                <a:srgbClr val="FFFFFF"/>
              </a:buClr>
              <a:buAutoNum type="arabicPeriod"/>
            </a:pPr>
            <a:r>
              <a:rPr lang="en" sz="2200">
                <a:solidFill>
                  <a:srgbClr val="FFFFFF"/>
                </a:solidFill>
                <a:latin typeface="Trebuchet MS"/>
                <a:ea typeface="Trebuchet MS"/>
                <a:cs typeface="Trebuchet MS"/>
                <a:sym typeface="Trebuchet MS"/>
              </a:rPr>
              <a:t>MARIEL JUAREZ </a:t>
            </a:r>
            <a:r>
              <a:rPr lang="en" sz="1600">
                <a:solidFill>
                  <a:srgbClr val="FFFFFF"/>
                </a:solidFill>
              </a:rPr>
              <a:t>#698 Worked on the THINKivators Logo</a:t>
            </a:r>
          </a:p>
          <a:p>
            <a:pPr indent="-228600" lvl="0" marL="457200" rtl="0">
              <a:lnSpc>
                <a:spcPct val="150000"/>
              </a:lnSpc>
              <a:spcBef>
                <a:spcPts val="2000"/>
              </a:spcBef>
              <a:buClr>
                <a:srgbClr val="FFFFFF"/>
              </a:buClr>
              <a:buAutoNum type="arabicPeriod"/>
            </a:pPr>
            <a:r>
              <a:rPr lang="en" sz="2200">
                <a:solidFill>
                  <a:srgbClr val="FFFFFF"/>
                </a:solidFill>
                <a:latin typeface="Trebuchet MS"/>
                <a:ea typeface="Trebuchet MS"/>
                <a:cs typeface="Trebuchet MS"/>
                <a:sym typeface="Trebuchet MS"/>
              </a:rPr>
              <a:t>JOSE AYALA </a:t>
            </a:r>
            <a:r>
              <a:rPr lang="en" sz="1600">
                <a:solidFill>
                  <a:srgbClr val="FFFFFF"/>
                </a:solidFill>
              </a:rPr>
              <a:t>#663 Florida Reach STAT- Graphic</a:t>
            </a:r>
          </a:p>
          <a:p>
            <a:pPr lvl="0" rtl="0">
              <a:lnSpc>
                <a:spcPct val="150000"/>
              </a:lnSpc>
              <a:spcBef>
                <a:spcPts val="2000"/>
              </a:spcBef>
              <a:buNone/>
            </a:pPr>
            <a:r>
              <a:t/>
            </a:r>
            <a:endParaRPr sz="2200">
              <a:solidFill>
                <a:srgbClr val="FFFFFF"/>
              </a:solidFill>
              <a:latin typeface="Trebuchet MS"/>
              <a:ea typeface="Trebuchet MS"/>
              <a:cs typeface="Trebuchet MS"/>
              <a:sym typeface="Trebuchet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Shape 174"/>
          <p:cNvSpPr txBox="1"/>
          <p:nvPr>
            <p:ph type="title"/>
          </p:nvPr>
        </p:nvSpPr>
        <p:spPr>
          <a:xfrm>
            <a:off x="779462" y="285750"/>
            <a:ext cx="7583400" cy="7833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 sz="3800" u="none" cap="none" strike="noStrike">
                <a:solidFill>
                  <a:srgbClr val="26587F"/>
                </a:solidFill>
                <a:latin typeface="Trebuchet MS"/>
                <a:ea typeface="Trebuchet MS"/>
                <a:cs typeface="Trebuchet MS"/>
                <a:sym typeface="Trebuchet MS"/>
              </a:rPr>
              <a:t>User Stor</a:t>
            </a:r>
            <a:r>
              <a:rPr lang="en">
                <a:solidFill>
                  <a:srgbClr val="26587F"/>
                </a:solidFill>
              </a:rPr>
              <a:t>y #1</a:t>
            </a:r>
          </a:p>
        </p:txBody>
      </p:sp>
      <p:sp>
        <p:nvSpPr>
          <p:cNvPr id="175" name="Shape 175"/>
          <p:cNvSpPr txBox="1"/>
          <p:nvPr>
            <p:ph idx="1" type="body"/>
          </p:nvPr>
        </p:nvSpPr>
        <p:spPr>
          <a:xfrm>
            <a:off x="779462" y="1371600"/>
            <a:ext cx="7583400" cy="3156300"/>
          </a:xfrm>
          <a:prstGeom prst="rect">
            <a:avLst/>
          </a:prstGeom>
          <a:noFill/>
          <a:ln>
            <a:noFill/>
          </a:ln>
        </p:spPr>
        <p:txBody>
          <a:bodyPr anchorCtr="0" anchor="t" bIns="45700" lIns="91425" rIns="91425" tIns="45700">
            <a:noAutofit/>
          </a:bodyPr>
          <a:lstStyle/>
          <a:p>
            <a:pPr indent="0" lvl="0" marL="50800" marR="342900" rtl="0">
              <a:spcBef>
                <a:spcPts val="0"/>
              </a:spcBef>
              <a:buNone/>
            </a:pPr>
            <a:r>
              <a:rPr b="1" lang="en" sz="1600" u="sng">
                <a:solidFill>
                  <a:srgbClr val="34668E"/>
                </a:solidFill>
                <a:highlight>
                  <a:srgbClr val="FFFFFF"/>
                </a:highlight>
                <a:latin typeface="Arial"/>
                <a:ea typeface="Arial"/>
                <a:cs typeface="Arial"/>
                <a:sym typeface="Arial"/>
                <a:hlinkClick r:id="rId3"/>
              </a:rPr>
              <a:t>#671</a:t>
            </a:r>
            <a:r>
              <a:rPr b="1" lang="en" sz="1600">
                <a:solidFill>
                  <a:srgbClr val="34668E"/>
                </a:solidFill>
                <a:highlight>
                  <a:srgbClr val="FFFFFF"/>
                </a:highlight>
                <a:latin typeface="Arial"/>
                <a:ea typeface="Arial"/>
                <a:cs typeface="Arial"/>
                <a:sym typeface="Arial"/>
              </a:rPr>
              <a:t> Sometimes Campaign -Images/Graphic </a:t>
            </a:r>
          </a:p>
          <a:p>
            <a:pPr indent="0" lvl="0" marL="0" marR="50800" rtl="0">
              <a:spcBef>
                <a:spcPts val="0"/>
              </a:spcBef>
              <a:buNone/>
            </a:pPr>
            <a:r>
              <a:rPr lang="en" sz="1200">
                <a:solidFill>
                  <a:srgbClr val="34668E"/>
                </a:solidFill>
                <a:highlight>
                  <a:srgbClr val="FFFFFF"/>
                </a:highlight>
                <a:latin typeface="Arial"/>
                <a:ea typeface="Arial"/>
                <a:cs typeface="Arial"/>
                <a:sym typeface="Arial"/>
              </a:rPr>
              <a:t> </a:t>
            </a:r>
          </a:p>
          <a:p>
            <a:pPr indent="0" lvl="0" marL="292100" marR="50800" rtl="0">
              <a:spcBef>
                <a:spcPts val="800"/>
              </a:spcBef>
              <a:spcAft>
                <a:spcPts val="400"/>
              </a:spcAft>
              <a:buNone/>
            </a:pPr>
            <a:r>
              <a:rPr b="1" lang="en" sz="1200">
                <a:solidFill>
                  <a:srgbClr val="34668E"/>
                </a:solidFill>
                <a:highlight>
                  <a:srgbClr val="FFFFFF"/>
                </a:highlight>
                <a:latin typeface="Arial"/>
                <a:ea typeface="Arial"/>
                <a:cs typeface="Arial"/>
                <a:sym typeface="Arial"/>
              </a:rPr>
              <a:t>Description:</a:t>
            </a:r>
          </a:p>
          <a:p>
            <a:pPr indent="-304800" lvl="0" marL="850900" marR="50800" rtl="0">
              <a:lnSpc>
                <a:spcPct val="140000"/>
              </a:lnSpc>
              <a:spcBef>
                <a:spcPts val="400"/>
              </a:spcBef>
              <a:spcAft>
                <a:spcPts val="1200"/>
              </a:spcAft>
              <a:buClr>
                <a:srgbClr val="34668E"/>
              </a:buClr>
              <a:buSzPct val="100000"/>
              <a:buFont typeface="Arial"/>
              <a:buChar char="●"/>
            </a:pPr>
            <a:r>
              <a:rPr lang="en" sz="1200">
                <a:solidFill>
                  <a:srgbClr val="34668E"/>
                </a:solidFill>
                <a:highlight>
                  <a:srgbClr val="FFFFFF"/>
                </a:highlight>
                <a:latin typeface="Arial"/>
                <a:ea typeface="Arial"/>
                <a:cs typeface="Arial"/>
                <a:sym typeface="Arial"/>
              </a:rPr>
              <a:t>As a graphic designer I brought the client’s ideas to fruition. Preparing various media that reflected foster youth attitudes and experiences with higher education.</a:t>
            </a:r>
          </a:p>
          <a:p>
            <a:pPr indent="0" lvl="0" marL="292100" marR="50800" rtl="0">
              <a:spcBef>
                <a:spcPts val="800"/>
              </a:spcBef>
              <a:spcAft>
                <a:spcPts val="400"/>
              </a:spcAft>
              <a:buNone/>
            </a:pPr>
            <a:r>
              <a:rPr b="1" lang="en" sz="1200">
                <a:solidFill>
                  <a:srgbClr val="34668E"/>
                </a:solidFill>
                <a:highlight>
                  <a:srgbClr val="FFFFFF"/>
                </a:highlight>
                <a:latin typeface="Arial"/>
                <a:ea typeface="Arial"/>
                <a:cs typeface="Arial"/>
                <a:sym typeface="Arial"/>
              </a:rPr>
              <a:t>Acceptance Criteria:</a:t>
            </a:r>
          </a:p>
          <a:p>
            <a:pPr indent="-304800" lvl="0" marL="850900" marR="50800" rtl="0">
              <a:lnSpc>
                <a:spcPct val="140000"/>
              </a:lnSpc>
              <a:spcBef>
                <a:spcPts val="400"/>
              </a:spcBef>
              <a:spcAft>
                <a:spcPts val="1200"/>
              </a:spcAft>
              <a:buClr>
                <a:srgbClr val="34668E"/>
              </a:buClr>
              <a:buSzPct val="100000"/>
              <a:buFont typeface="Arial"/>
              <a:buAutoNum type="arabicPeriod"/>
            </a:pPr>
            <a:r>
              <a:rPr lang="en" sz="1200">
                <a:solidFill>
                  <a:srgbClr val="34668E"/>
                </a:solidFill>
                <a:highlight>
                  <a:srgbClr val="FFFFFF"/>
                </a:highlight>
                <a:latin typeface="Arial"/>
                <a:ea typeface="Arial"/>
                <a:cs typeface="Arial"/>
                <a:sym typeface="Arial"/>
              </a:rPr>
              <a:t>Visually appealing</a:t>
            </a:r>
          </a:p>
          <a:p>
            <a:pPr indent="-304800" lvl="0" marL="850900" marR="50800" rtl="0">
              <a:lnSpc>
                <a:spcPct val="140000"/>
              </a:lnSpc>
              <a:spcBef>
                <a:spcPts val="400"/>
              </a:spcBef>
              <a:spcAft>
                <a:spcPts val="1200"/>
              </a:spcAft>
              <a:buClr>
                <a:srgbClr val="34668E"/>
              </a:buClr>
              <a:buSzPct val="100000"/>
              <a:buFont typeface="Arial"/>
              <a:buAutoNum type="arabicPeriod"/>
            </a:pPr>
            <a:r>
              <a:rPr lang="en" sz="1200">
                <a:solidFill>
                  <a:srgbClr val="34668E"/>
                </a:solidFill>
                <a:highlight>
                  <a:srgbClr val="FFFFFF"/>
                </a:highlight>
                <a:latin typeface="Arial"/>
                <a:ea typeface="Arial"/>
                <a:cs typeface="Arial"/>
                <a:sym typeface="Arial"/>
              </a:rPr>
              <a:t>Clear message</a:t>
            </a:r>
          </a:p>
          <a:p>
            <a:pPr indent="-304800" lvl="0" marL="850900" marR="50800" rtl="0">
              <a:lnSpc>
                <a:spcPct val="140000"/>
              </a:lnSpc>
              <a:spcBef>
                <a:spcPts val="400"/>
              </a:spcBef>
              <a:spcAft>
                <a:spcPts val="1200"/>
              </a:spcAft>
              <a:buClr>
                <a:srgbClr val="34668E"/>
              </a:buClr>
              <a:buSzPct val="100000"/>
              <a:buFont typeface="Arial"/>
              <a:buAutoNum type="arabicPeriod"/>
            </a:pPr>
            <a:r>
              <a:rPr lang="en" sz="1200">
                <a:solidFill>
                  <a:srgbClr val="34668E"/>
                </a:solidFill>
                <a:highlight>
                  <a:srgbClr val="FFFFFF"/>
                </a:highlight>
                <a:latin typeface="Arial"/>
                <a:ea typeface="Arial"/>
                <a:cs typeface="Arial"/>
                <a:sym typeface="Arial"/>
              </a:rPr>
              <a:t>Campaign captures experience of foster youth</a:t>
            </a:r>
          </a:p>
          <a:p>
            <a:pPr indent="-304800" lvl="0" marL="850900" marR="50800" rtl="0">
              <a:lnSpc>
                <a:spcPct val="140000"/>
              </a:lnSpc>
              <a:spcBef>
                <a:spcPts val="400"/>
              </a:spcBef>
              <a:spcAft>
                <a:spcPts val="1200"/>
              </a:spcAft>
              <a:buClr>
                <a:srgbClr val="34668E"/>
              </a:buClr>
              <a:buSzPct val="100000"/>
              <a:buFont typeface="Arial"/>
              <a:buAutoNum type="arabicPeriod"/>
            </a:pPr>
            <a:r>
              <a:rPr lang="en" sz="1200">
                <a:solidFill>
                  <a:srgbClr val="34668E"/>
                </a:solidFill>
                <a:highlight>
                  <a:srgbClr val="FFFFFF"/>
                </a:highlight>
                <a:latin typeface="Arial"/>
                <a:ea typeface="Arial"/>
                <a:cs typeface="Arial"/>
                <a:sym typeface="Arial"/>
              </a:rPr>
              <a:t>Picture must match feeling presented – words must matched</a:t>
            </a:r>
          </a:p>
          <a:p>
            <a:pPr indent="-304800" lvl="0" marL="850900" marR="50800" rtl="0">
              <a:lnSpc>
                <a:spcPct val="140000"/>
              </a:lnSpc>
              <a:spcBef>
                <a:spcPts val="400"/>
              </a:spcBef>
              <a:spcAft>
                <a:spcPts val="1200"/>
              </a:spcAft>
              <a:buClr>
                <a:srgbClr val="34668E"/>
              </a:buClr>
              <a:buSzPct val="100000"/>
              <a:buFont typeface="Arial"/>
              <a:buAutoNum type="arabicPeriod"/>
            </a:pPr>
            <a:r>
              <a:rPr lang="en" sz="1200">
                <a:solidFill>
                  <a:srgbClr val="34668E"/>
                </a:solidFill>
                <a:highlight>
                  <a:srgbClr val="FFFFFF"/>
                </a:highlight>
                <a:latin typeface="Arial"/>
                <a:ea typeface="Arial"/>
                <a:cs typeface="Arial"/>
                <a:sym typeface="Arial"/>
              </a:rPr>
              <a:t>Diversity of Subject ( African American , Hispanics, White.. etc)</a:t>
            </a:r>
          </a:p>
          <a:p>
            <a:pPr indent="0" lvl="0" marL="0" marR="0" rtl="0" algn="l">
              <a:spcBef>
                <a:spcPts val="200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Shape 181"/>
          <p:cNvSpPr txBox="1"/>
          <p:nvPr>
            <p:ph type="title"/>
          </p:nvPr>
        </p:nvSpPr>
        <p:spPr>
          <a:xfrm>
            <a:off x="779462" y="285750"/>
            <a:ext cx="7583400" cy="7833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 sz="3800" u="none" cap="none" strike="noStrike">
                <a:solidFill>
                  <a:srgbClr val="001D4D"/>
                </a:solidFill>
                <a:latin typeface="Trebuchet MS"/>
                <a:ea typeface="Trebuchet MS"/>
                <a:cs typeface="Trebuchet MS"/>
                <a:sym typeface="Trebuchet MS"/>
              </a:rPr>
              <a:t>User Stor</a:t>
            </a:r>
            <a:r>
              <a:rPr lang="en"/>
              <a:t>y #2</a:t>
            </a:r>
          </a:p>
        </p:txBody>
      </p:sp>
      <p:sp>
        <p:nvSpPr>
          <p:cNvPr id="182" name="Shape 182"/>
          <p:cNvSpPr txBox="1"/>
          <p:nvPr>
            <p:ph idx="1" type="body"/>
          </p:nvPr>
        </p:nvSpPr>
        <p:spPr>
          <a:xfrm>
            <a:off x="779462" y="1371600"/>
            <a:ext cx="7583400" cy="3156300"/>
          </a:xfrm>
          <a:prstGeom prst="rect">
            <a:avLst/>
          </a:prstGeom>
          <a:noFill/>
          <a:ln>
            <a:noFill/>
          </a:ln>
        </p:spPr>
        <p:txBody>
          <a:bodyPr anchorCtr="0" anchor="t" bIns="45700" lIns="91425" rIns="91425" tIns="45700">
            <a:noAutofit/>
          </a:bodyPr>
          <a:lstStyle/>
          <a:p>
            <a:pPr indent="0" lvl="0" marL="50800" marR="342900" rtl="0">
              <a:spcBef>
                <a:spcPts val="0"/>
              </a:spcBef>
              <a:buNone/>
            </a:pPr>
            <a:r>
              <a:rPr b="1" lang="en" sz="1600" u="sng">
                <a:solidFill>
                  <a:srgbClr val="000000"/>
                </a:solidFill>
                <a:highlight>
                  <a:srgbClr val="FFFFFF"/>
                </a:highlight>
                <a:latin typeface="Arial"/>
                <a:ea typeface="Arial"/>
                <a:cs typeface="Arial"/>
                <a:sym typeface="Arial"/>
                <a:hlinkClick r:id="rId3"/>
              </a:rPr>
              <a:t>#687</a:t>
            </a:r>
            <a:r>
              <a:rPr b="1" lang="en" sz="1600">
                <a:solidFill>
                  <a:srgbClr val="000000"/>
                </a:solidFill>
                <a:highlight>
                  <a:srgbClr val="FFFFFF"/>
                </a:highlight>
                <a:latin typeface="Arial"/>
                <a:ea typeface="Arial"/>
                <a:cs typeface="Arial"/>
                <a:sym typeface="Arial"/>
              </a:rPr>
              <a:t> Calendar/Upcoming event </a:t>
            </a:r>
          </a:p>
          <a:p>
            <a:pPr indent="0" lvl="0" marL="0" marR="139700" rtl="0">
              <a:spcBef>
                <a:spcPts val="200"/>
              </a:spcBef>
              <a:spcAft>
                <a:spcPts val="300"/>
              </a:spcAft>
              <a:buNone/>
            </a:pPr>
            <a:r>
              <a:t/>
            </a:r>
            <a:endParaRPr sz="1200">
              <a:solidFill>
                <a:schemeClr val="dk2"/>
              </a:solidFill>
              <a:highlight>
                <a:srgbClr val="FFFFFF"/>
              </a:highlight>
              <a:latin typeface="Arial"/>
              <a:ea typeface="Arial"/>
              <a:cs typeface="Arial"/>
              <a:sym typeface="Arial"/>
            </a:endParaRPr>
          </a:p>
          <a:p>
            <a:pPr indent="0" lvl="0" marL="292100" marR="50800" rtl="0">
              <a:spcBef>
                <a:spcPts val="800"/>
              </a:spcBef>
              <a:spcAft>
                <a:spcPts val="400"/>
              </a:spcAft>
              <a:buNone/>
            </a:pPr>
            <a:r>
              <a:rPr b="1" lang="en" sz="1200">
                <a:solidFill>
                  <a:srgbClr val="111111"/>
                </a:solidFill>
                <a:highlight>
                  <a:srgbClr val="FFFFFF"/>
                </a:highlight>
                <a:latin typeface="Arial"/>
                <a:ea typeface="Arial"/>
                <a:cs typeface="Arial"/>
                <a:sym typeface="Arial"/>
              </a:rPr>
              <a:t>Description:</a:t>
            </a:r>
          </a:p>
          <a:p>
            <a:pPr indent="-295275" lvl="0" marL="850900" marR="50800" rtl="0">
              <a:lnSpc>
                <a:spcPct val="140000"/>
              </a:lnSpc>
              <a:spcBef>
                <a:spcPts val="400"/>
              </a:spcBef>
              <a:spcAft>
                <a:spcPts val="1200"/>
              </a:spcAft>
              <a:buClr>
                <a:srgbClr val="000000"/>
              </a:buClr>
              <a:buSzPct val="95454"/>
              <a:buFont typeface="Arial"/>
              <a:buChar char="●"/>
            </a:pPr>
            <a:r>
              <a:rPr lang="en" sz="1050">
                <a:solidFill>
                  <a:srgbClr val="000000"/>
                </a:solidFill>
                <a:highlight>
                  <a:srgbClr val="FFFFFF"/>
                </a:highlight>
                <a:latin typeface="Arial"/>
                <a:ea typeface="Arial"/>
                <a:cs typeface="Arial"/>
                <a:sym typeface="Arial"/>
              </a:rPr>
              <a:t>As a Positive Pathway member /interested party I want to view upcoming events  so that I can stay inform and engage with positive Pathway</a:t>
            </a:r>
          </a:p>
          <a:p>
            <a:pPr indent="0" lvl="0" marL="292100" marR="50800" rtl="0">
              <a:lnSpc>
                <a:spcPct val="140000"/>
              </a:lnSpc>
              <a:spcBef>
                <a:spcPts val="0"/>
              </a:spcBef>
              <a:spcAft>
                <a:spcPts val="800"/>
              </a:spcAft>
              <a:buNone/>
            </a:pPr>
            <a:r>
              <a:rPr lang="en" sz="1050">
                <a:solidFill>
                  <a:srgbClr val="000000"/>
                </a:solidFill>
                <a:highlight>
                  <a:srgbClr val="FFFFFF"/>
                </a:highlight>
                <a:latin typeface="Arial"/>
                <a:ea typeface="Arial"/>
                <a:cs typeface="Arial"/>
                <a:sym typeface="Arial"/>
              </a:rPr>
              <a:t> </a:t>
            </a:r>
          </a:p>
          <a:p>
            <a:pPr indent="0" lvl="0" marL="292100" marR="50800" rtl="0">
              <a:spcBef>
                <a:spcPts val="800"/>
              </a:spcBef>
              <a:spcAft>
                <a:spcPts val="400"/>
              </a:spcAft>
              <a:buNone/>
            </a:pPr>
            <a:r>
              <a:rPr b="1" lang="en" sz="1200">
                <a:solidFill>
                  <a:srgbClr val="111111"/>
                </a:solidFill>
                <a:highlight>
                  <a:srgbClr val="FFFFFF"/>
                </a:highlight>
                <a:latin typeface="Arial"/>
                <a:ea typeface="Arial"/>
                <a:cs typeface="Arial"/>
                <a:sym typeface="Arial"/>
              </a:rPr>
              <a:t>Acceptance Criteria:</a:t>
            </a:r>
          </a:p>
          <a:p>
            <a:pPr indent="-295275" lvl="0" marL="850900" marR="50800" rtl="0">
              <a:lnSpc>
                <a:spcPct val="140000"/>
              </a:lnSpc>
              <a:spcBef>
                <a:spcPts val="400"/>
              </a:spcBef>
              <a:spcAft>
                <a:spcPts val="1200"/>
              </a:spcAft>
              <a:buClr>
                <a:srgbClr val="000000"/>
              </a:buClr>
              <a:buSzPct val="95454"/>
              <a:buFont typeface="Arial"/>
              <a:buAutoNum type="arabicPeriod"/>
            </a:pPr>
            <a:r>
              <a:rPr lang="en" sz="1050">
                <a:solidFill>
                  <a:srgbClr val="000000"/>
                </a:solidFill>
                <a:highlight>
                  <a:srgbClr val="FFFFFF"/>
                </a:highlight>
                <a:latin typeface="Arial"/>
                <a:ea typeface="Arial"/>
                <a:cs typeface="Arial"/>
                <a:sym typeface="Arial"/>
              </a:rPr>
              <a:t> Calendar Must Display Month, day , Year</a:t>
            </a:r>
          </a:p>
          <a:p>
            <a:pPr indent="-295275" lvl="0" marL="850900" marR="50800" rtl="0">
              <a:lnSpc>
                <a:spcPct val="140000"/>
              </a:lnSpc>
              <a:spcBef>
                <a:spcPts val="400"/>
              </a:spcBef>
              <a:spcAft>
                <a:spcPts val="1200"/>
              </a:spcAft>
              <a:buClr>
                <a:srgbClr val="000000"/>
              </a:buClr>
              <a:buSzPct val="95454"/>
              <a:buFont typeface="Arial"/>
              <a:buAutoNum type="arabicPeriod"/>
            </a:pPr>
            <a:r>
              <a:rPr lang="en" sz="1050">
                <a:solidFill>
                  <a:srgbClr val="000000"/>
                </a:solidFill>
                <a:highlight>
                  <a:srgbClr val="FFFFFF"/>
                </a:highlight>
                <a:latin typeface="Arial"/>
                <a:ea typeface="Arial"/>
                <a:cs typeface="Arial"/>
                <a:sym typeface="Arial"/>
              </a:rPr>
              <a:t> Acceptable in list for With title “ Upcoming Event”</a:t>
            </a:r>
          </a:p>
          <a:p>
            <a:pPr indent="-295275" lvl="0" marL="850900" marR="50800" rtl="0">
              <a:lnSpc>
                <a:spcPct val="140000"/>
              </a:lnSpc>
              <a:spcBef>
                <a:spcPts val="400"/>
              </a:spcBef>
              <a:spcAft>
                <a:spcPts val="1200"/>
              </a:spcAft>
              <a:buClr>
                <a:srgbClr val="000000"/>
              </a:buClr>
              <a:buSzPct val="95454"/>
              <a:buFont typeface="Arial"/>
              <a:buAutoNum type="arabicPeriod"/>
            </a:pPr>
            <a:r>
              <a:rPr lang="en" sz="1050">
                <a:solidFill>
                  <a:srgbClr val="000000"/>
                </a:solidFill>
                <a:highlight>
                  <a:srgbClr val="FFFFFF"/>
                </a:highlight>
                <a:latin typeface="Arial"/>
                <a:ea typeface="Arial"/>
                <a:cs typeface="Arial"/>
                <a:sym typeface="Arial"/>
              </a:rPr>
              <a:t>Calendar must mark particular dates Positive Pathway events/ meeting occurring</a:t>
            </a:r>
          </a:p>
          <a:p>
            <a:pPr indent="-295275" lvl="0" marL="850900" marR="50800" rtl="0">
              <a:lnSpc>
                <a:spcPct val="140000"/>
              </a:lnSpc>
              <a:spcBef>
                <a:spcPts val="400"/>
              </a:spcBef>
              <a:spcAft>
                <a:spcPts val="1200"/>
              </a:spcAft>
              <a:buClr>
                <a:srgbClr val="000000"/>
              </a:buClr>
              <a:buSzPct val="95454"/>
              <a:buFont typeface="Arial"/>
              <a:buAutoNum type="arabicPeriod"/>
            </a:pPr>
            <a:r>
              <a:rPr lang="en" sz="1050">
                <a:solidFill>
                  <a:srgbClr val="000000"/>
                </a:solidFill>
                <a:highlight>
                  <a:srgbClr val="FFFFFF"/>
                </a:highlight>
                <a:latin typeface="Arial"/>
                <a:ea typeface="Arial"/>
                <a:cs typeface="Arial"/>
                <a:sym typeface="Arial"/>
              </a:rPr>
              <a:t>Calendar Must display all major holidays: Christmas, Easter, President’s Day, Mother’s Day, Father’s Day, Labor Day, New Year’s Day.</a:t>
            </a:r>
          </a:p>
          <a:p>
            <a:pPr indent="0" lvl="0" marL="0" marR="0" rtl="0" algn="l">
              <a:spcBef>
                <a:spcPts val="20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Shape 188"/>
          <p:cNvSpPr txBox="1"/>
          <p:nvPr>
            <p:ph type="title"/>
          </p:nvPr>
        </p:nvSpPr>
        <p:spPr>
          <a:xfrm>
            <a:off x="779462" y="285750"/>
            <a:ext cx="7583400" cy="7833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 sz="3800" u="none" cap="none" strike="noStrike">
                <a:solidFill>
                  <a:srgbClr val="001D4D"/>
                </a:solidFill>
                <a:latin typeface="Trebuchet MS"/>
                <a:ea typeface="Trebuchet MS"/>
                <a:cs typeface="Trebuchet MS"/>
                <a:sym typeface="Trebuchet MS"/>
              </a:rPr>
              <a:t>User Stor</a:t>
            </a:r>
            <a:r>
              <a:rPr lang="en"/>
              <a:t>y #3</a:t>
            </a:r>
          </a:p>
        </p:txBody>
      </p:sp>
      <p:sp>
        <p:nvSpPr>
          <p:cNvPr id="189" name="Shape 189"/>
          <p:cNvSpPr txBox="1"/>
          <p:nvPr>
            <p:ph idx="1" type="body"/>
          </p:nvPr>
        </p:nvSpPr>
        <p:spPr>
          <a:xfrm>
            <a:off x="779462" y="1371600"/>
            <a:ext cx="7583400" cy="3156300"/>
          </a:xfrm>
          <a:prstGeom prst="rect">
            <a:avLst/>
          </a:prstGeom>
          <a:noFill/>
          <a:ln>
            <a:noFill/>
          </a:ln>
        </p:spPr>
        <p:txBody>
          <a:bodyPr anchorCtr="0" anchor="t" bIns="45700" lIns="91425" rIns="91425" tIns="45700">
            <a:noAutofit/>
          </a:bodyPr>
          <a:lstStyle/>
          <a:p>
            <a:pPr indent="0" lvl="0" marL="50800" marR="342900" rtl="0">
              <a:spcBef>
                <a:spcPts val="0"/>
              </a:spcBef>
              <a:buNone/>
            </a:pPr>
            <a:r>
              <a:rPr b="1" lang="en" sz="1600" u="sng">
                <a:solidFill>
                  <a:srgbClr val="000000"/>
                </a:solidFill>
                <a:highlight>
                  <a:srgbClr val="FFFFFF"/>
                </a:highlight>
                <a:latin typeface="Arial"/>
                <a:ea typeface="Arial"/>
                <a:cs typeface="Arial"/>
                <a:sym typeface="Arial"/>
                <a:hlinkClick r:id="rId3"/>
              </a:rPr>
              <a:t>#683</a:t>
            </a:r>
            <a:r>
              <a:rPr b="1" lang="en" sz="1600">
                <a:solidFill>
                  <a:srgbClr val="000000"/>
                </a:solidFill>
                <a:highlight>
                  <a:srgbClr val="FFFFFF"/>
                </a:highlight>
                <a:latin typeface="Arial"/>
                <a:ea typeface="Arial"/>
                <a:cs typeface="Arial"/>
                <a:sym typeface="Arial"/>
              </a:rPr>
              <a:t> Programs List for School and Universities </a:t>
            </a:r>
          </a:p>
          <a:p>
            <a:pPr indent="0" lvl="0" marL="50800" marR="50800" rtl="0">
              <a:spcBef>
                <a:spcPts val="0"/>
              </a:spcBef>
              <a:buNone/>
            </a:pPr>
            <a:r>
              <a:t/>
            </a:r>
            <a:endParaRPr sz="1200">
              <a:solidFill>
                <a:schemeClr val="dk2"/>
              </a:solidFill>
              <a:highlight>
                <a:srgbClr val="FFFFFF"/>
              </a:highlight>
              <a:latin typeface="Arial"/>
              <a:ea typeface="Arial"/>
              <a:cs typeface="Arial"/>
              <a:sym typeface="Arial"/>
            </a:endParaRPr>
          </a:p>
          <a:p>
            <a:pPr indent="0" lvl="0" marL="292100" marR="50800" rtl="0">
              <a:spcBef>
                <a:spcPts val="800"/>
              </a:spcBef>
              <a:spcAft>
                <a:spcPts val="400"/>
              </a:spcAft>
              <a:buNone/>
            </a:pPr>
            <a:r>
              <a:rPr b="1" lang="en" sz="1200">
                <a:solidFill>
                  <a:srgbClr val="111111"/>
                </a:solidFill>
                <a:highlight>
                  <a:srgbClr val="FFFFFF"/>
                </a:highlight>
                <a:latin typeface="Arial"/>
                <a:ea typeface="Arial"/>
                <a:cs typeface="Arial"/>
                <a:sym typeface="Arial"/>
              </a:rPr>
              <a:t>Description:</a:t>
            </a:r>
          </a:p>
          <a:p>
            <a:pPr indent="-295275" lvl="0" marL="850900" marR="50800" rtl="0">
              <a:lnSpc>
                <a:spcPct val="140000"/>
              </a:lnSpc>
              <a:spcBef>
                <a:spcPts val="400"/>
              </a:spcBef>
              <a:spcAft>
                <a:spcPts val="1200"/>
              </a:spcAft>
              <a:buClr>
                <a:srgbClr val="000000"/>
              </a:buClr>
              <a:buSzPct val="95454"/>
              <a:buFont typeface="Arial"/>
              <a:buChar char="●"/>
            </a:pPr>
            <a:r>
              <a:rPr lang="en" sz="1050">
                <a:solidFill>
                  <a:srgbClr val="000000"/>
                </a:solidFill>
                <a:highlight>
                  <a:srgbClr val="FFFFFF"/>
                </a:highlight>
                <a:latin typeface="Arial"/>
                <a:ea typeface="Arial"/>
                <a:cs typeface="Arial"/>
                <a:sym typeface="Arial"/>
              </a:rPr>
              <a:t>As a network member/interested party I want to view different programs Positive pathway is connected with so that I can understand the Strong programs they have and the services they have to offer for at-risk and foster care youth</a:t>
            </a:r>
          </a:p>
          <a:p>
            <a:pPr indent="0" lvl="0" marL="292100" marR="50800" rtl="0">
              <a:lnSpc>
                <a:spcPct val="140000"/>
              </a:lnSpc>
              <a:spcBef>
                <a:spcPts val="0"/>
              </a:spcBef>
              <a:spcAft>
                <a:spcPts val="800"/>
              </a:spcAft>
              <a:buNone/>
            </a:pPr>
            <a:r>
              <a:rPr lang="en" sz="1050">
                <a:solidFill>
                  <a:srgbClr val="000000"/>
                </a:solidFill>
                <a:highlight>
                  <a:srgbClr val="FFFFFF"/>
                </a:highlight>
                <a:latin typeface="Arial"/>
                <a:ea typeface="Arial"/>
                <a:cs typeface="Arial"/>
                <a:sym typeface="Arial"/>
              </a:rPr>
              <a:t> </a:t>
            </a:r>
          </a:p>
          <a:p>
            <a:pPr indent="0" lvl="0" marL="292100" marR="50800" rtl="0">
              <a:spcBef>
                <a:spcPts val="800"/>
              </a:spcBef>
              <a:spcAft>
                <a:spcPts val="400"/>
              </a:spcAft>
              <a:buNone/>
            </a:pPr>
            <a:r>
              <a:rPr b="1" lang="en" sz="1200">
                <a:solidFill>
                  <a:srgbClr val="111111"/>
                </a:solidFill>
                <a:highlight>
                  <a:srgbClr val="FFFFFF"/>
                </a:highlight>
                <a:latin typeface="Arial"/>
                <a:ea typeface="Arial"/>
                <a:cs typeface="Arial"/>
                <a:sym typeface="Arial"/>
              </a:rPr>
              <a:t>Acceptance Criteria:</a:t>
            </a:r>
          </a:p>
          <a:p>
            <a:pPr indent="-295275" lvl="0" marL="850900" marR="50800" rtl="0">
              <a:lnSpc>
                <a:spcPct val="140000"/>
              </a:lnSpc>
              <a:spcBef>
                <a:spcPts val="400"/>
              </a:spcBef>
              <a:spcAft>
                <a:spcPts val="1200"/>
              </a:spcAft>
              <a:buClr>
                <a:srgbClr val="000000"/>
              </a:buClr>
              <a:buSzPct val="95454"/>
              <a:buFont typeface="Arial"/>
              <a:buAutoNum type="arabicPeriod"/>
            </a:pPr>
            <a:r>
              <a:rPr lang="en" sz="1050">
                <a:solidFill>
                  <a:srgbClr val="000000"/>
                </a:solidFill>
                <a:highlight>
                  <a:srgbClr val="FFFFFF"/>
                </a:highlight>
                <a:latin typeface="Arial"/>
                <a:ea typeface="Arial"/>
                <a:cs typeface="Arial"/>
                <a:sym typeface="Arial"/>
              </a:rPr>
              <a:t>Programs must be the School with College coaches /Strong support program for Foster care youth</a:t>
            </a:r>
          </a:p>
          <a:p>
            <a:pPr indent="-295275" lvl="0" marL="850900" marR="50800" rtl="0">
              <a:lnSpc>
                <a:spcPct val="140000"/>
              </a:lnSpc>
              <a:spcBef>
                <a:spcPts val="400"/>
              </a:spcBef>
              <a:spcAft>
                <a:spcPts val="1200"/>
              </a:spcAft>
              <a:buClr>
                <a:srgbClr val="000000"/>
              </a:buClr>
              <a:buSzPct val="95454"/>
              <a:buFont typeface="Arial"/>
              <a:buAutoNum type="arabicPeriod"/>
            </a:pPr>
            <a:r>
              <a:rPr lang="en" sz="1050">
                <a:solidFill>
                  <a:srgbClr val="000000"/>
                </a:solidFill>
                <a:highlight>
                  <a:srgbClr val="FFFFFF"/>
                </a:highlight>
                <a:latin typeface="Arial"/>
                <a:ea typeface="Arial"/>
                <a:cs typeface="Arial"/>
                <a:sym typeface="Arial"/>
              </a:rPr>
              <a:t> Programs description and services must be available on page</a:t>
            </a:r>
          </a:p>
          <a:p>
            <a:pPr indent="-295275" lvl="0" marL="850900" marR="50800" rtl="0">
              <a:lnSpc>
                <a:spcPct val="140000"/>
              </a:lnSpc>
              <a:spcBef>
                <a:spcPts val="400"/>
              </a:spcBef>
              <a:spcAft>
                <a:spcPts val="1200"/>
              </a:spcAft>
              <a:buClr>
                <a:srgbClr val="000000"/>
              </a:buClr>
              <a:buSzPct val="95454"/>
              <a:buFont typeface="Arial"/>
              <a:buAutoNum type="arabicPeriod"/>
            </a:pPr>
            <a:r>
              <a:rPr lang="en" sz="1050">
                <a:solidFill>
                  <a:srgbClr val="000000"/>
                </a:solidFill>
                <a:highlight>
                  <a:srgbClr val="FFFFFF"/>
                </a:highlight>
                <a:latin typeface="Arial"/>
                <a:ea typeface="Arial"/>
                <a:cs typeface="Arial"/>
                <a:sym typeface="Arial"/>
              </a:rPr>
              <a:t> School logo is absolutely neccessary</a:t>
            </a:r>
          </a:p>
          <a:p>
            <a:pPr indent="0" lvl="0" marL="0" marR="0" rtl="0" algn="l">
              <a:spcBef>
                <a:spcPts val="200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779462" y="285750"/>
            <a:ext cx="7583400" cy="7833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 sz="3800" u="none" cap="none" strike="noStrike">
                <a:solidFill>
                  <a:srgbClr val="26587F"/>
                </a:solidFill>
                <a:latin typeface="Trebuchet MS"/>
                <a:ea typeface="Trebuchet MS"/>
                <a:cs typeface="Trebuchet MS"/>
                <a:sym typeface="Trebuchet MS"/>
              </a:rPr>
              <a:t>User Stor</a:t>
            </a:r>
            <a:r>
              <a:rPr lang="en">
                <a:solidFill>
                  <a:srgbClr val="26587F"/>
                </a:solidFill>
              </a:rPr>
              <a:t>y #4</a:t>
            </a:r>
          </a:p>
        </p:txBody>
      </p:sp>
      <p:sp>
        <p:nvSpPr>
          <p:cNvPr id="196" name="Shape 196"/>
          <p:cNvSpPr txBox="1"/>
          <p:nvPr>
            <p:ph idx="1" type="body"/>
          </p:nvPr>
        </p:nvSpPr>
        <p:spPr>
          <a:xfrm>
            <a:off x="779462" y="1371600"/>
            <a:ext cx="7583400" cy="3156300"/>
          </a:xfrm>
          <a:prstGeom prst="rect">
            <a:avLst/>
          </a:prstGeom>
          <a:noFill/>
          <a:ln>
            <a:noFill/>
          </a:ln>
        </p:spPr>
        <p:txBody>
          <a:bodyPr anchorCtr="0" anchor="t" bIns="45700" lIns="91425" rIns="91425" tIns="45700">
            <a:noAutofit/>
          </a:bodyPr>
          <a:lstStyle/>
          <a:p>
            <a:pPr indent="0" lvl="0" marL="50800" marR="342900" rtl="0">
              <a:spcBef>
                <a:spcPts val="0"/>
              </a:spcBef>
              <a:buNone/>
            </a:pPr>
            <a:r>
              <a:rPr b="1" lang="en" sz="1600" u="sng">
                <a:solidFill>
                  <a:srgbClr val="26587F"/>
                </a:solidFill>
                <a:highlight>
                  <a:srgbClr val="FFFFFF"/>
                </a:highlight>
                <a:latin typeface="Arial"/>
                <a:ea typeface="Arial"/>
                <a:cs typeface="Arial"/>
                <a:sym typeface="Arial"/>
                <a:hlinkClick r:id="rId3"/>
              </a:rPr>
              <a:t>#694</a:t>
            </a:r>
            <a:r>
              <a:rPr b="1" lang="en" sz="1600">
                <a:solidFill>
                  <a:srgbClr val="26587F"/>
                </a:solidFill>
                <a:highlight>
                  <a:srgbClr val="FFFFFF"/>
                </a:highlight>
                <a:latin typeface="Arial"/>
                <a:ea typeface="Arial"/>
                <a:cs typeface="Arial"/>
                <a:sym typeface="Arial"/>
              </a:rPr>
              <a:t> Florida Reach Commercial </a:t>
            </a:r>
          </a:p>
          <a:p>
            <a:pPr indent="0" lvl="0" marL="0" marR="50800" rtl="0">
              <a:spcBef>
                <a:spcPts val="0"/>
              </a:spcBef>
              <a:buNone/>
            </a:pPr>
            <a:r>
              <a:t/>
            </a:r>
            <a:endParaRPr sz="1200">
              <a:solidFill>
                <a:srgbClr val="26587F"/>
              </a:solidFill>
              <a:highlight>
                <a:srgbClr val="FFFFFF"/>
              </a:highlight>
              <a:latin typeface="Arial"/>
              <a:ea typeface="Arial"/>
              <a:cs typeface="Arial"/>
              <a:sym typeface="Arial"/>
            </a:endParaRPr>
          </a:p>
          <a:p>
            <a:pPr indent="0" lvl="0" marL="292100" marR="50800" rtl="0">
              <a:spcBef>
                <a:spcPts val="800"/>
              </a:spcBef>
              <a:spcAft>
                <a:spcPts val="400"/>
              </a:spcAft>
              <a:buNone/>
            </a:pPr>
            <a:r>
              <a:rPr b="1" lang="en" sz="1200">
                <a:solidFill>
                  <a:srgbClr val="26587F"/>
                </a:solidFill>
                <a:highlight>
                  <a:srgbClr val="FFFFFF"/>
                </a:highlight>
                <a:latin typeface="Arial"/>
                <a:ea typeface="Arial"/>
                <a:cs typeface="Arial"/>
                <a:sym typeface="Arial"/>
              </a:rPr>
              <a:t>Description:</a:t>
            </a:r>
          </a:p>
          <a:p>
            <a:pPr indent="-304800" lvl="0" marL="850900" marR="50800" rtl="0">
              <a:lnSpc>
                <a:spcPct val="140000"/>
              </a:lnSpc>
              <a:spcBef>
                <a:spcPts val="400"/>
              </a:spcBef>
              <a:spcAft>
                <a:spcPts val="1200"/>
              </a:spcAft>
              <a:buClr>
                <a:srgbClr val="26587F"/>
              </a:buClr>
              <a:buSzPct val="100000"/>
              <a:buFont typeface="Arial"/>
              <a:buChar char="●"/>
            </a:pPr>
            <a:r>
              <a:rPr lang="en" sz="1200">
                <a:solidFill>
                  <a:srgbClr val="26587F"/>
                </a:solidFill>
                <a:highlight>
                  <a:srgbClr val="FFFFFF"/>
                </a:highlight>
                <a:latin typeface="Arial"/>
                <a:ea typeface="Arial"/>
                <a:cs typeface="Arial"/>
                <a:sym typeface="Arial"/>
              </a:rPr>
              <a:t>As a communication student, I created high-quality videos for Florida Reach “Sometimes” campaign. This videos showcase why college liaisons should become part of Florida Reach, as well as target young adults in foster care.</a:t>
            </a:r>
          </a:p>
          <a:p>
            <a:pPr indent="0" lvl="0" marL="292100" marR="50800" rtl="0">
              <a:lnSpc>
                <a:spcPct val="140000"/>
              </a:lnSpc>
              <a:spcBef>
                <a:spcPts val="0"/>
              </a:spcBef>
              <a:spcAft>
                <a:spcPts val="800"/>
              </a:spcAft>
              <a:buNone/>
            </a:pPr>
            <a:r>
              <a:rPr lang="en" sz="1050">
                <a:solidFill>
                  <a:srgbClr val="26587F"/>
                </a:solidFill>
                <a:highlight>
                  <a:srgbClr val="FFFFFF"/>
                </a:highlight>
                <a:latin typeface="Arial"/>
                <a:ea typeface="Arial"/>
                <a:cs typeface="Arial"/>
                <a:sym typeface="Arial"/>
              </a:rPr>
              <a:t> </a:t>
            </a:r>
          </a:p>
          <a:p>
            <a:pPr indent="0" lvl="0" marL="292100" marR="50800" rtl="0">
              <a:spcBef>
                <a:spcPts val="800"/>
              </a:spcBef>
              <a:spcAft>
                <a:spcPts val="400"/>
              </a:spcAft>
              <a:buNone/>
            </a:pPr>
            <a:r>
              <a:rPr b="1" lang="en" sz="1200">
                <a:solidFill>
                  <a:srgbClr val="26587F"/>
                </a:solidFill>
                <a:highlight>
                  <a:srgbClr val="FFFFFF"/>
                </a:highlight>
                <a:latin typeface="Arial"/>
                <a:ea typeface="Arial"/>
                <a:cs typeface="Arial"/>
                <a:sym typeface="Arial"/>
              </a:rPr>
              <a:t>Acceptance Criteria:</a:t>
            </a:r>
          </a:p>
          <a:p>
            <a:pPr indent="-304800" lvl="0" marL="850900" marR="50800" rtl="0">
              <a:lnSpc>
                <a:spcPct val="140000"/>
              </a:lnSpc>
              <a:spcBef>
                <a:spcPts val="400"/>
              </a:spcBef>
              <a:spcAft>
                <a:spcPts val="1200"/>
              </a:spcAft>
              <a:buClr>
                <a:srgbClr val="26587F"/>
              </a:buClr>
              <a:buSzPct val="100000"/>
              <a:buFont typeface="Arial"/>
              <a:buAutoNum type="arabicPeriod"/>
            </a:pPr>
            <a:r>
              <a:rPr lang="en" sz="1200">
                <a:solidFill>
                  <a:srgbClr val="26587F"/>
                </a:solidFill>
                <a:highlight>
                  <a:srgbClr val="FFFFFF"/>
                </a:highlight>
                <a:latin typeface="Arial"/>
                <a:ea typeface="Arial"/>
                <a:cs typeface="Arial"/>
                <a:sym typeface="Arial"/>
              </a:rPr>
              <a:t>High-quality video</a:t>
            </a:r>
          </a:p>
          <a:p>
            <a:pPr indent="-304800" lvl="0" marL="850900" marR="50800" rtl="0">
              <a:lnSpc>
                <a:spcPct val="140000"/>
              </a:lnSpc>
              <a:spcBef>
                <a:spcPts val="400"/>
              </a:spcBef>
              <a:spcAft>
                <a:spcPts val="1200"/>
              </a:spcAft>
              <a:buClr>
                <a:srgbClr val="26587F"/>
              </a:buClr>
              <a:buSzPct val="100000"/>
              <a:buFont typeface="Arial"/>
              <a:buAutoNum type="arabicPeriod"/>
            </a:pPr>
            <a:r>
              <a:rPr lang="en" sz="1200">
                <a:solidFill>
                  <a:srgbClr val="26587F"/>
                </a:solidFill>
                <a:highlight>
                  <a:srgbClr val="FFFFFF"/>
                </a:highlight>
                <a:latin typeface="Arial"/>
                <a:ea typeface="Arial"/>
                <a:cs typeface="Arial"/>
                <a:sym typeface="Arial"/>
              </a:rPr>
              <a:t>Message is clear</a:t>
            </a:r>
          </a:p>
          <a:p>
            <a:pPr indent="-304800" lvl="0" marL="850900" marR="50800" rtl="0">
              <a:lnSpc>
                <a:spcPct val="140000"/>
              </a:lnSpc>
              <a:spcBef>
                <a:spcPts val="400"/>
              </a:spcBef>
              <a:spcAft>
                <a:spcPts val="1200"/>
              </a:spcAft>
              <a:buClr>
                <a:srgbClr val="26587F"/>
              </a:buClr>
              <a:buSzPct val="100000"/>
              <a:buFont typeface="Arial"/>
              <a:buAutoNum type="arabicPeriod"/>
            </a:pPr>
            <a:r>
              <a:rPr lang="en" sz="1200">
                <a:solidFill>
                  <a:srgbClr val="26587F"/>
                </a:solidFill>
                <a:highlight>
                  <a:srgbClr val="FFFFFF"/>
                </a:highlight>
                <a:latin typeface="Arial"/>
                <a:ea typeface="Arial"/>
                <a:cs typeface="Arial"/>
                <a:sym typeface="Arial"/>
              </a:rPr>
              <a:t>Florida Reach colors are visible in video</a:t>
            </a:r>
          </a:p>
          <a:p>
            <a:pPr indent="-304800" lvl="0" marL="850900" marR="50800" rtl="0">
              <a:lnSpc>
                <a:spcPct val="140000"/>
              </a:lnSpc>
              <a:spcBef>
                <a:spcPts val="400"/>
              </a:spcBef>
              <a:spcAft>
                <a:spcPts val="1200"/>
              </a:spcAft>
              <a:buClr>
                <a:srgbClr val="26587F"/>
              </a:buClr>
              <a:buSzPct val="100000"/>
              <a:buFont typeface="Arial"/>
              <a:buAutoNum type="arabicPeriod"/>
            </a:pPr>
            <a:r>
              <a:rPr lang="en" sz="1200">
                <a:solidFill>
                  <a:srgbClr val="26587F"/>
                </a:solidFill>
                <a:highlight>
                  <a:srgbClr val="FFFFFF"/>
                </a:highlight>
                <a:latin typeface="Arial"/>
                <a:ea typeface="Arial"/>
                <a:cs typeface="Arial"/>
                <a:sym typeface="Arial"/>
              </a:rPr>
              <a:t>Approve by client, Steve Rios</a:t>
            </a:r>
          </a:p>
          <a:p>
            <a:pPr indent="0" lvl="0" marL="292100" marR="50800" rtl="0">
              <a:lnSpc>
                <a:spcPct val="140000"/>
              </a:lnSpc>
              <a:spcBef>
                <a:spcPts val="0"/>
              </a:spcBef>
              <a:spcAft>
                <a:spcPts val="800"/>
              </a:spcAft>
              <a:buNone/>
            </a:pPr>
            <a:r>
              <a:rPr lang="en" sz="1050">
                <a:solidFill>
                  <a:srgbClr val="000000"/>
                </a:solidFill>
                <a:highlight>
                  <a:srgbClr val="FFFFFF"/>
                </a:highlight>
                <a:latin typeface="Arial"/>
                <a:ea typeface="Arial"/>
                <a:cs typeface="Arial"/>
                <a:sym typeface="Arial"/>
              </a:rPr>
              <a:t> </a:t>
            </a:r>
          </a:p>
          <a:p>
            <a:pPr indent="0" lvl="0" marL="0" marR="0" rtl="0" algn="l">
              <a:spcBef>
                <a:spcPts val="200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Shape 202"/>
          <p:cNvSpPr txBox="1"/>
          <p:nvPr>
            <p:ph type="title"/>
          </p:nvPr>
        </p:nvSpPr>
        <p:spPr>
          <a:xfrm>
            <a:off x="779462" y="285750"/>
            <a:ext cx="7583400" cy="7833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 sz="3800" u="none" cap="none" strike="noStrike">
                <a:solidFill>
                  <a:srgbClr val="26587F"/>
                </a:solidFill>
                <a:latin typeface="Trebuchet MS"/>
                <a:ea typeface="Trebuchet MS"/>
                <a:cs typeface="Trebuchet MS"/>
                <a:sym typeface="Trebuchet MS"/>
              </a:rPr>
              <a:t>User Stor</a:t>
            </a:r>
            <a:r>
              <a:rPr lang="en">
                <a:solidFill>
                  <a:srgbClr val="26587F"/>
                </a:solidFill>
              </a:rPr>
              <a:t>y #5</a:t>
            </a:r>
          </a:p>
        </p:txBody>
      </p:sp>
      <p:sp>
        <p:nvSpPr>
          <p:cNvPr id="203" name="Shape 203"/>
          <p:cNvSpPr txBox="1"/>
          <p:nvPr>
            <p:ph idx="1" type="body"/>
          </p:nvPr>
        </p:nvSpPr>
        <p:spPr>
          <a:xfrm>
            <a:off x="779462" y="1371600"/>
            <a:ext cx="7583400" cy="3156300"/>
          </a:xfrm>
          <a:prstGeom prst="rect">
            <a:avLst/>
          </a:prstGeom>
          <a:noFill/>
          <a:ln>
            <a:noFill/>
          </a:ln>
        </p:spPr>
        <p:txBody>
          <a:bodyPr anchorCtr="0" anchor="t" bIns="45700" lIns="91425" rIns="91425" tIns="45700">
            <a:noAutofit/>
          </a:bodyPr>
          <a:lstStyle/>
          <a:p>
            <a:pPr indent="0" lvl="0" marL="50800" marR="342900" rtl="0">
              <a:spcBef>
                <a:spcPts val="0"/>
              </a:spcBef>
              <a:buNone/>
            </a:pPr>
            <a:r>
              <a:rPr b="1" lang="en" sz="1200" u="sng">
                <a:solidFill>
                  <a:srgbClr val="26587F"/>
                </a:solidFill>
                <a:highlight>
                  <a:srgbClr val="FFFFFF"/>
                </a:highlight>
                <a:latin typeface="Arial"/>
                <a:ea typeface="Arial"/>
                <a:cs typeface="Arial"/>
                <a:sym typeface="Arial"/>
                <a:hlinkClick r:id="rId3"/>
              </a:rPr>
              <a:t>#698</a:t>
            </a:r>
            <a:r>
              <a:rPr b="1" lang="en" sz="1200">
                <a:solidFill>
                  <a:srgbClr val="26587F"/>
                </a:solidFill>
                <a:highlight>
                  <a:srgbClr val="FFFFFF"/>
                </a:highlight>
                <a:latin typeface="Arial"/>
                <a:ea typeface="Arial"/>
                <a:cs typeface="Arial"/>
                <a:sym typeface="Arial"/>
              </a:rPr>
              <a:t> Worked on the THINKivators Logo </a:t>
            </a:r>
          </a:p>
          <a:p>
            <a:pPr indent="0" lvl="0" marL="50800" marR="50800" rtl="0">
              <a:spcBef>
                <a:spcPts val="0"/>
              </a:spcBef>
              <a:buNone/>
            </a:pPr>
            <a:r>
              <a:t/>
            </a:r>
            <a:endParaRPr sz="1200">
              <a:solidFill>
                <a:srgbClr val="26587F"/>
              </a:solidFill>
              <a:highlight>
                <a:srgbClr val="FFFFFF"/>
              </a:highlight>
              <a:latin typeface="Arial"/>
              <a:ea typeface="Arial"/>
              <a:cs typeface="Arial"/>
              <a:sym typeface="Arial"/>
            </a:endParaRPr>
          </a:p>
          <a:p>
            <a:pPr indent="0" lvl="0" marL="292100" marR="50800" rtl="0">
              <a:spcBef>
                <a:spcPts val="800"/>
              </a:spcBef>
              <a:spcAft>
                <a:spcPts val="400"/>
              </a:spcAft>
              <a:buNone/>
            </a:pPr>
            <a:r>
              <a:rPr b="1" lang="en" sz="1200">
                <a:solidFill>
                  <a:srgbClr val="26587F"/>
                </a:solidFill>
                <a:highlight>
                  <a:srgbClr val="FFFFFF"/>
                </a:highlight>
                <a:latin typeface="Arial"/>
                <a:ea typeface="Arial"/>
                <a:cs typeface="Arial"/>
                <a:sym typeface="Arial"/>
              </a:rPr>
              <a:t>Description:</a:t>
            </a:r>
          </a:p>
          <a:p>
            <a:pPr indent="-304800" lvl="0" marL="850900" marR="50800" rtl="0">
              <a:lnSpc>
                <a:spcPct val="140000"/>
              </a:lnSpc>
              <a:spcBef>
                <a:spcPts val="400"/>
              </a:spcBef>
              <a:spcAft>
                <a:spcPts val="1200"/>
              </a:spcAft>
              <a:buClr>
                <a:srgbClr val="26587F"/>
              </a:buClr>
              <a:buSzPct val="100000"/>
              <a:buFont typeface="Arial"/>
              <a:buChar char="●"/>
            </a:pPr>
            <a:r>
              <a:rPr lang="en" sz="1200">
                <a:solidFill>
                  <a:srgbClr val="26587F"/>
                </a:solidFill>
                <a:highlight>
                  <a:srgbClr val="FFFFFF"/>
                </a:highlight>
                <a:latin typeface="Arial"/>
                <a:ea typeface="Arial"/>
                <a:cs typeface="Arial"/>
                <a:sym typeface="Arial"/>
              </a:rPr>
              <a:t>As a communications major with a track on advertising, I developed several logos for the THINKivators logo, a new team working with the VIP senior projects at FIU. The logos created are a representation of my team. </a:t>
            </a:r>
          </a:p>
          <a:p>
            <a:pPr indent="-304800" lvl="0" marL="850900" marR="50800" rtl="0">
              <a:lnSpc>
                <a:spcPct val="140000"/>
              </a:lnSpc>
              <a:spcBef>
                <a:spcPts val="400"/>
              </a:spcBef>
              <a:spcAft>
                <a:spcPts val="1200"/>
              </a:spcAft>
              <a:buClr>
                <a:srgbClr val="26587F"/>
              </a:buClr>
              <a:buSzPct val="100000"/>
              <a:buFont typeface="Arial"/>
              <a:buChar char="●"/>
            </a:pPr>
            <a:r>
              <a:rPr b="1" lang="en" sz="1200">
                <a:solidFill>
                  <a:srgbClr val="26587F"/>
                </a:solidFill>
                <a:highlight>
                  <a:srgbClr val="FFFFFF"/>
                </a:highlight>
                <a:latin typeface="Arial"/>
                <a:ea typeface="Arial"/>
                <a:cs typeface="Arial"/>
                <a:sym typeface="Arial"/>
              </a:rPr>
              <a:t>Acceptance Criteria:</a:t>
            </a:r>
          </a:p>
          <a:p>
            <a:pPr indent="-304800" lvl="0" marL="850900" marR="50800" rtl="0">
              <a:lnSpc>
                <a:spcPct val="140000"/>
              </a:lnSpc>
              <a:spcBef>
                <a:spcPts val="400"/>
              </a:spcBef>
              <a:spcAft>
                <a:spcPts val="1200"/>
              </a:spcAft>
              <a:buClr>
                <a:srgbClr val="26587F"/>
              </a:buClr>
              <a:buSzPct val="100000"/>
              <a:buFont typeface="Arial"/>
              <a:buAutoNum type="arabicPeriod"/>
            </a:pPr>
            <a:r>
              <a:rPr lang="en" sz="1200">
                <a:solidFill>
                  <a:srgbClr val="26587F"/>
                </a:solidFill>
                <a:highlight>
                  <a:srgbClr val="FFFFFF"/>
                </a:highlight>
                <a:latin typeface="Arial"/>
                <a:ea typeface="Arial"/>
                <a:cs typeface="Arial"/>
                <a:sym typeface="Arial"/>
              </a:rPr>
              <a:t>Logos emphasizes on typography.</a:t>
            </a:r>
          </a:p>
          <a:p>
            <a:pPr indent="-304800" lvl="0" marL="850900" marR="50800" rtl="0">
              <a:lnSpc>
                <a:spcPct val="140000"/>
              </a:lnSpc>
              <a:spcBef>
                <a:spcPts val="400"/>
              </a:spcBef>
              <a:spcAft>
                <a:spcPts val="2000"/>
              </a:spcAft>
              <a:buClr>
                <a:srgbClr val="26587F"/>
              </a:buClr>
              <a:buSzPct val="100000"/>
              <a:buFont typeface="Arial"/>
              <a:buAutoNum type="arabicPeriod"/>
            </a:pPr>
            <a:r>
              <a:rPr lang="en" sz="1200">
                <a:solidFill>
                  <a:srgbClr val="26587F"/>
                </a:solidFill>
                <a:highlight>
                  <a:srgbClr val="FFFFFF"/>
                </a:highlight>
                <a:latin typeface="Arial"/>
                <a:ea typeface="Arial"/>
                <a:cs typeface="Arial"/>
                <a:sym typeface="Arial"/>
              </a:rPr>
              <a:t>Logo must have a futuristic look.</a:t>
            </a:r>
          </a:p>
          <a:p>
            <a:pPr indent="-304800" lvl="0" marL="850900" marR="50800" rtl="0">
              <a:lnSpc>
                <a:spcPct val="140000"/>
              </a:lnSpc>
              <a:spcBef>
                <a:spcPts val="400"/>
              </a:spcBef>
              <a:spcAft>
                <a:spcPts val="1200"/>
              </a:spcAft>
              <a:buClr>
                <a:srgbClr val="26587F"/>
              </a:buClr>
              <a:buSzPct val="100000"/>
              <a:buFont typeface="Arial"/>
              <a:buAutoNum type="arabicPeriod"/>
            </a:pPr>
            <a:r>
              <a:rPr lang="en" sz="1200">
                <a:solidFill>
                  <a:srgbClr val="26587F"/>
                </a:solidFill>
                <a:highlight>
                  <a:srgbClr val="FFFFFF"/>
                </a:highlight>
                <a:latin typeface="Arial"/>
                <a:ea typeface="Arial"/>
                <a:cs typeface="Arial"/>
                <a:sym typeface="Arial"/>
              </a:rPr>
              <a:t>Logo incorporate Slogan.</a:t>
            </a:r>
          </a:p>
          <a:p>
            <a:pPr indent="-304800" lvl="0" marL="850900" marR="50800" rtl="0">
              <a:lnSpc>
                <a:spcPct val="140000"/>
              </a:lnSpc>
              <a:spcBef>
                <a:spcPts val="400"/>
              </a:spcBef>
              <a:spcAft>
                <a:spcPts val="2000"/>
              </a:spcAft>
              <a:buClr>
                <a:srgbClr val="26587F"/>
              </a:buClr>
              <a:buSzPct val="100000"/>
              <a:buFont typeface="Arial"/>
              <a:buAutoNum type="arabicPeriod"/>
            </a:pPr>
            <a:r>
              <a:rPr lang="en" sz="1200">
                <a:solidFill>
                  <a:srgbClr val="26587F"/>
                </a:solidFill>
                <a:highlight>
                  <a:srgbClr val="FFFFFF"/>
                </a:highlight>
                <a:latin typeface="Arial"/>
                <a:ea typeface="Arial"/>
                <a:cs typeface="Arial"/>
                <a:sym typeface="Arial"/>
              </a:rPr>
              <a:t>Logo has good work placement.</a:t>
            </a:r>
          </a:p>
          <a:p>
            <a:pPr indent="0" lvl="0" marL="0" marR="0" rtl="0" algn="l">
              <a:spcBef>
                <a:spcPts val="200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Shape 208"/>
          <p:cNvSpPr txBox="1"/>
          <p:nvPr>
            <p:ph type="title"/>
          </p:nvPr>
        </p:nvSpPr>
        <p:spPr>
          <a:xfrm>
            <a:off x="779462" y="285750"/>
            <a:ext cx="7583400" cy="783300"/>
          </a:xfrm>
          <a:prstGeom prst="rect">
            <a:avLst/>
          </a:prstGeom>
        </p:spPr>
        <p:txBody>
          <a:bodyPr anchorCtr="0" anchor="b" bIns="91425" lIns="91425" rIns="91425" tIns="91425">
            <a:noAutofit/>
          </a:bodyPr>
          <a:lstStyle/>
          <a:p>
            <a:pPr lvl="0">
              <a:spcBef>
                <a:spcPts val="0"/>
              </a:spcBef>
              <a:buClr>
                <a:srgbClr val="000000"/>
              </a:buClr>
              <a:buSzPct val="25000"/>
              <a:buFont typeface="Arial"/>
              <a:buNone/>
            </a:pPr>
            <a:r>
              <a:rPr lang="en"/>
              <a:t>User Story #6</a:t>
            </a:r>
          </a:p>
        </p:txBody>
      </p:sp>
      <p:sp>
        <p:nvSpPr>
          <p:cNvPr id="209" name="Shape 209"/>
          <p:cNvSpPr txBox="1"/>
          <p:nvPr>
            <p:ph idx="1" type="body"/>
          </p:nvPr>
        </p:nvSpPr>
        <p:spPr>
          <a:xfrm>
            <a:off x="779462" y="1371600"/>
            <a:ext cx="7583400" cy="3156300"/>
          </a:xfrm>
          <a:prstGeom prst="rect">
            <a:avLst/>
          </a:prstGeom>
        </p:spPr>
        <p:txBody>
          <a:bodyPr anchorCtr="0" anchor="t" bIns="91425" lIns="91425" rIns="91425" tIns="91425">
            <a:noAutofit/>
          </a:bodyPr>
          <a:lstStyle/>
          <a:p>
            <a:pPr indent="0" lvl="0" marL="50800" marR="342900" rtl="0">
              <a:spcBef>
                <a:spcPts val="0"/>
              </a:spcBef>
              <a:buNone/>
            </a:pPr>
            <a:r>
              <a:rPr b="1" lang="en" sz="1600" u="sng">
                <a:solidFill>
                  <a:srgbClr val="000000"/>
                </a:solidFill>
                <a:highlight>
                  <a:srgbClr val="FFFFFF"/>
                </a:highlight>
                <a:latin typeface="Arial"/>
                <a:ea typeface="Arial"/>
                <a:cs typeface="Arial"/>
                <a:sym typeface="Arial"/>
                <a:hlinkClick r:id="rId3"/>
              </a:rPr>
              <a:t>#667</a:t>
            </a:r>
            <a:r>
              <a:rPr b="1" lang="en" sz="1600">
                <a:solidFill>
                  <a:srgbClr val="000000"/>
                </a:solidFill>
                <a:highlight>
                  <a:srgbClr val="FFFFFF"/>
                </a:highlight>
                <a:latin typeface="Arial"/>
                <a:ea typeface="Arial"/>
                <a:cs typeface="Arial"/>
                <a:sym typeface="Arial"/>
              </a:rPr>
              <a:t> UI / Mockup Design for Florida Reach Mobile Application </a:t>
            </a:r>
          </a:p>
          <a:p>
            <a:pPr indent="0" lvl="0" marL="50800" marR="50800" rtl="0">
              <a:spcBef>
                <a:spcPts val="0"/>
              </a:spcBef>
              <a:buNone/>
            </a:pPr>
            <a:r>
              <a:t/>
            </a:r>
            <a:endParaRPr sz="1200">
              <a:solidFill>
                <a:schemeClr val="dk2"/>
              </a:solidFill>
              <a:highlight>
                <a:srgbClr val="FFFFFF"/>
              </a:highlight>
              <a:latin typeface="Arial"/>
              <a:ea typeface="Arial"/>
              <a:cs typeface="Arial"/>
              <a:sym typeface="Arial"/>
            </a:endParaRPr>
          </a:p>
          <a:p>
            <a:pPr indent="0" lvl="0" marL="292100" marR="50800" rtl="0">
              <a:spcBef>
                <a:spcPts val="800"/>
              </a:spcBef>
              <a:spcAft>
                <a:spcPts val="400"/>
              </a:spcAft>
              <a:buNone/>
            </a:pPr>
            <a:r>
              <a:rPr b="1" lang="en" sz="1200">
                <a:solidFill>
                  <a:srgbClr val="111111"/>
                </a:solidFill>
                <a:highlight>
                  <a:srgbClr val="FFFFFF"/>
                </a:highlight>
                <a:latin typeface="Arial"/>
                <a:ea typeface="Arial"/>
                <a:cs typeface="Arial"/>
                <a:sym typeface="Arial"/>
              </a:rPr>
              <a:t>Description:</a:t>
            </a:r>
          </a:p>
          <a:p>
            <a:pPr indent="-295275" lvl="0" marL="850900" marR="50800" rtl="0">
              <a:lnSpc>
                <a:spcPct val="140000"/>
              </a:lnSpc>
              <a:spcBef>
                <a:spcPts val="400"/>
              </a:spcBef>
              <a:spcAft>
                <a:spcPts val="1200"/>
              </a:spcAft>
              <a:buClr>
                <a:srgbClr val="000000"/>
              </a:buClr>
              <a:buSzPct val="95454"/>
              <a:buFont typeface="Arial"/>
              <a:buChar char="●"/>
            </a:pPr>
            <a:r>
              <a:rPr lang="en" sz="1050">
                <a:solidFill>
                  <a:srgbClr val="000000"/>
                </a:solidFill>
                <a:highlight>
                  <a:srgbClr val="FFFFFF"/>
                </a:highlight>
                <a:latin typeface="Arial"/>
                <a:ea typeface="Arial"/>
                <a:cs typeface="Arial"/>
                <a:sym typeface="Arial"/>
              </a:rPr>
              <a:t>As a graphic designer, I utilized Adobe Experience Design to develop website design template for Florida Reach</a:t>
            </a:r>
          </a:p>
          <a:p>
            <a:pPr indent="-295275" lvl="0" marL="850900" marR="50800" rtl="0">
              <a:lnSpc>
                <a:spcPct val="140000"/>
              </a:lnSpc>
              <a:spcBef>
                <a:spcPts val="400"/>
              </a:spcBef>
              <a:spcAft>
                <a:spcPts val="1200"/>
              </a:spcAft>
              <a:buClr>
                <a:srgbClr val="000000"/>
              </a:buClr>
              <a:buSzPct val="95454"/>
              <a:buFont typeface="Arial"/>
              <a:buChar char="●"/>
            </a:pPr>
            <a:r>
              <a:rPr lang="en" sz="1050">
                <a:solidFill>
                  <a:srgbClr val="000000"/>
                </a:solidFill>
                <a:highlight>
                  <a:srgbClr val="FFFFFF"/>
                </a:highlight>
                <a:latin typeface="Arial"/>
                <a:ea typeface="Arial"/>
                <a:cs typeface="Arial"/>
                <a:sym typeface="Arial"/>
              </a:rPr>
              <a:t>Utilized Adobe Photoshop to create THINKivators logos and edit images for the website designs</a:t>
            </a:r>
          </a:p>
          <a:p>
            <a:pPr indent="-295275" lvl="0" marL="850900" marR="50800" rtl="0">
              <a:lnSpc>
                <a:spcPct val="140000"/>
              </a:lnSpc>
              <a:spcBef>
                <a:spcPts val="400"/>
              </a:spcBef>
              <a:spcAft>
                <a:spcPts val="1200"/>
              </a:spcAft>
              <a:buClr>
                <a:srgbClr val="000000"/>
              </a:buClr>
              <a:buSzPct val="95454"/>
              <a:buFont typeface="Arial"/>
              <a:buChar char="●"/>
            </a:pPr>
            <a:r>
              <a:rPr lang="en" sz="1050">
                <a:solidFill>
                  <a:srgbClr val="000000"/>
                </a:solidFill>
                <a:highlight>
                  <a:srgbClr val="FFFFFF"/>
                </a:highlight>
                <a:latin typeface="Arial"/>
                <a:ea typeface="Arial"/>
                <a:cs typeface="Arial"/>
                <a:sym typeface="Arial"/>
              </a:rPr>
              <a:t>As a UI Designer I want to develop a complete mock up of the Florida Reach App so that the developers could utilize it for programming </a:t>
            </a:r>
          </a:p>
          <a:p>
            <a:pPr indent="0" lvl="0" marL="292100" marR="50800" rtl="0">
              <a:lnSpc>
                <a:spcPct val="140000"/>
              </a:lnSpc>
              <a:spcBef>
                <a:spcPts val="0"/>
              </a:spcBef>
              <a:spcAft>
                <a:spcPts val="800"/>
              </a:spcAft>
              <a:buNone/>
            </a:pPr>
            <a:r>
              <a:rPr lang="en" sz="1050">
                <a:solidFill>
                  <a:srgbClr val="000000"/>
                </a:solidFill>
                <a:highlight>
                  <a:srgbClr val="FFFFFF"/>
                </a:highlight>
                <a:latin typeface="Arial"/>
                <a:ea typeface="Arial"/>
                <a:cs typeface="Arial"/>
                <a:sym typeface="Arial"/>
              </a:rPr>
              <a:t> </a:t>
            </a:r>
          </a:p>
          <a:p>
            <a:pPr indent="0" lvl="0" marL="292100" marR="50800" rtl="0">
              <a:spcBef>
                <a:spcPts val="800"/>
              </a:spcBef>
              <a:spcAft>
                <a:spcPts val="400"/>
              </a:spcAft>
              <a:buNone/>
            </a:pPr>
            <a:r>
              <a:rPr b="1" lang="en" sz="1200">
                <a:solidFill>
                  <a:srgbClr val="111111"/>
                </a:solidFill>
                <a:highlight>
                  <a:srgbClr val="FFFFFF"/>
                </a:highlight>
                <a:latin typeface="Arial"/>
                <a:ea typeface="Arial"/>
                <a:cs typeface="Arial"/>
                <a:sym typeface="Arial"/>
              </a:rPr>
              <a:t>Acceptance Criteria:</a:t>
            </a:r>
          </a:p>
          <a:p>
            <a:pPr indent="-295275" lvl="0" marL="850900" marR="50800" rtl="0">
              <a:lnSpc>
                <a:spcPct val="140000"/>
              </a:lnSpc>
              <a:spcBef>
                <a:spcPts val="400"/>
              </a:spcBef>
              <a:spcAft>
                <a:spcPts val="1200"/>
              </a:spcAft>
              <a:buClr>
                <a:srgbClr val="000000"/>
              </a:buClr>
              <a:buSzPct val="95454"/>
              <a:buFont typeface="Arial"/>
              <a:buAutoNum type="arabicPeriod"/>
            </a:pPr>
            <a:r>
              <a:rPr lang="en" sz="1050">
                <a:solidFill>
                  <a:srgbClr val="000000"/>
                </a:solidFill>
                <a:highlight>
                  <a:srgbClr val="FFFFFF"/>
                </a:highlight>
                <a:latin typeface="Arial"/>
                <a:ea typeface="Arial"/>
                <a:cs typeface="Arial"/>
                <a:sym typeface="Arial"/>
              </a:rPr>
              <a:t>Images are clear and understandable and capture Client vision</a:t>
            </a:r>
          </a:p>
          <a:p>
            <a:pPr indent="-295275" lvl="0" marL="850900" marR="50800" rtl="0">
              <a:lnSpc>
                <a:spcPct val="140000"/>
              </a:lnSpc>
              <a:spcBef>
                <a:spcPts val="400"/>
              </a:spcBef>
              <a:spcAft>
                <a:spcPts val="1200"/>
              </a:spcAft>
              <a:buClr>
                <a:srgbClr val="000000"/>
              </a:buClr>
              <a:buSzPct val="95454"/>
              <a:buFont typeface="Arial"/>
              <a:buAutoNum type="arabicPeriod"/>
            </a:pPr>
            <a:r>
              <a:rPr lang="en" sz="1050">
                <a:solidFill>
                  <a:srgbClr val="000000"/>
                </a:solidFill>
                <a:highlight>
                  <a:srgbClr val="FFFFFF"/>
                </a:highlight>
                <a:latin typeface="Arial"/>
                <a:ea typeface="Arial"/>
                <a:cs typeface="Arial"/>
                <a:sym typeface="Arial"/>
              </a:rPr>
              <a:t>Mockup contains high quality visuals and  images ,and content draft from documents Clients provided</a:t>
            </a:r>
          </a:p>
          <a:p>
            <a:pPr indent="-295275" lvl="0" marL="850900" marR="50800" rtl="0">
              <a:lnSpc>
                <a:spcPct val="140000"/>
              </a:lnSpc>
              <a:spcBef>
                <a:spcPts val="400"/>
              </a:spcBef>
              <a:spcAft>
                <a:spcPts val="1200"/>
              </a:spcAft>
              <a:buClr>
                <a:srgbClr val="000000"/>
              </a:buClr>
              <a:buSzPct val="95454"/>
              <a:buFont typeface="Arial"/>
              <a:buAutoNum type="arabicPeriod"/>
            </a:pPr>
            <a:r>
              <a:rPr lang="en" sz="1050">
                <a:solidFill>
                  <a:srgbClr val="000000"/>
                </a:solidFill>
                <a:highlight>
                  <a:srgbClr val="FFFFFF"/>
                </a:highlight>
                <a:latin typeface="Arial"/>
                <a:ea typeface="Arial"/>
                <a:cs typeface="Arial"/>
                <a:sym typeface="Arial"/>
              </a:rPr>
              <a:t>Mockups are created in a cross-platform tool for designing and prototyping websites and mobile app  another team members have the ability to utilize same software-i.e. Adobe Experience Design/ </a:t>
            </a:r>
          </a:p>
          <a:p>
            <a:pPr lvl="0">
              <a:spcBef>
                <a:spcPts val="0"/>
              </a:spcBef>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Shape 214"/>
          <p:cNvSpPr txBox="1"/>
          <p:nvPr>
            <p:ph type="title"/>
          </p:nvPr>
        </p:nvSpPr>
        <p:spPr>
          <a:xfrm>
            <a:off x="311700" y="292850"/>
            <a:ext cx="8520600" cy="801000"/>
          </a:xfrm>
          <a:prstGeom prst="rect">
            <a:avLst/>
          </a:prstGeom>
          <a:solidFill>
            <a:srgbClr val="74D77A"/>
          </a:solidFill>
        </p:spPr>
        <p:txBody>
          <a:bodyPr anchorCtr="0" anchor="t" bIns="91425" lIns="91425" rIns="91425" tIns="91425">
            <a:noAutofit/>
          </a:bodyPr>
          <a:lstStyle/>
          <a:p>
            <a:pPr lvl="0">
              <a:spcBef>
                <a:spcPts val="0"/>
              </a:spcBef>
              <a:buNone/>
            </a:pPr>
            <a:r>
              <a:rPr lang="en">
                <a:solidFill>
                  <a:srgbClr val="34668E"/>
                </a:solidFill>
                <a:latin typeface="Oswald"/>
                <a:ea typeface="Oswald"/>
                <a:cs typeface="Oswald"/>
                <a:sym typeface="Oswald"/>
              </a:rPr>
              <a:t>Summary</a:t>
            </a:r>
          </a:p>
        </p:txBody>
      </p:sp>
      <p:sp>
        <p:nvSpPr>
          <p:cNvPr id="215" name="Shape 215"/>
          <p:cNvSpPr txBox="1"/>
          <p:nvPr>
            <p:ph idx="1" type="body"/>
          </p:nvPr>
        </p:nvSpPr>
        <p:spPr>
          <a:xfrm>
            <a:off x="311700" y="1228675"/>
            <a:ext cx="8520600" cy="3340200"/>
          </a:xfrm>
          <a:prstGeom prst="rect">
            <a:avLst/>
          </a:prstGeom>
        </p:spPr>
        <p:txBody>
          <a:bodyPr anchorCtr="0" anchor="t" bIns="91425" lIns="91425" rIns="91425" tIns="91425">
            <a:noAutofit/>
          </a:bodyPr>
          <a:lstStyle/>
          <a:p>
            <a:pPr lvl="0" rtl="0">
              <a:spcBef>
                <a:spcPts val="0"/>
              </a:spcBef>
              <a:buNone/>
            </a:pPr>
            <a:r>
              <a:rPr lang="en">
                <a:latin typeface="Playfair Display"/>
                <a:ea typeface="Playfair Display"/>
                <a:cs typeface="Playfair Display"/>
                <a:sym typeface="Playfair Display"/>
              </a:rPr>
              <a:t>Working together, the website team and communications team were able to deliver online solutions for client “Florida Reach.”</a:t>
            </a:r>
          </a:p>
          <a:p>
            <a:pPr lvl="0">
              <a:spcBef>
                <a:spcPts val="0"/>
              </a:spcBef>
              <a:buNone/>
            </a:pPr>
            <a:r>
              <a:rPr lang="en">
                <a:latin typeface="Playfair Display"/>
                <a:ea typeface="Playfair Display"/>
                <a:cs typeface="Playfair Display"/>
                <a:sym typeface="Playfair Display"/>
              </a:rPr>
              <a:t>Foundations have been established for future teams to further service the client.</a:t>
            </a:r>
          </a:p>
          <a:p>
            <a:pPr lvl="0">
              <a:spcBef>
                <a:spcPts val="0"/>
              </a:spcBef>
              <a:buNone/>
            </a:pPr>
            <a:r>
              <a:t/>
            </a:r>
            <a:endParaRPr>
              <a:latin typeface="Playfair Display"/>
              <a:ea typeface="Playfair Display"/>
              <a:cs typeface="Playfair Display"/>
              <a:sym typeface="Playfair Display"/>
            </a:endParaRPr>
          </a:p>
          <a:p>
            <a:pPr lvl="0">
              <a:spcBef>
                <a:spcPts val="0"/>
              </a:spcBef>
              <a:buNone/>
            </a:pPr>
            <a:r>
              <a:rPr lang="en">
                <a:latin typeface="Playfair Display"/>
                <a:ea typeface="Playfair Display"/>
                <a:cs typeface="Playfair Display"/>
                <a:sym typeface="Playfair Display"/>
              </a:rPr>
              <a:t>Thank you!</a:t>
            </a:r>
            <a:r>
              <a:rPr lang="en"/>
              <a:t> </a:t>
            </a:r>
            <a:r>
              <a:rPr lang="en"/>
              <a:t> </a:t>
            </a:r>
          </a:p>
        </p:txBody>
      </p:sp>
      <p:pic>
        <p:nvPicPr>
          <p:cNvPr descr="Photoshop_CC_icon.png" id="216" name="Shape 216"/>
          <p:cNvPicPr preferRelativeResize="0"/>
          <p:nvPr/>
        </p:nvPicPr>
        <p:blipFill rotWithShape="1">
          <a:blip r:embed="rId3">
            <a:alphaModFix/>
          </a:blip>
          <a:srcRect b="0" l="0" r="0" t="0"/>
          <a:stretch/>
        </p:blipFill>
        <p:spPr>
          <a:xfrm>
            <a:off x="441625" y="3662046"/>
            <a:ext cx="720549" cy="720579"/>
          </a:xfrm>
          <a:prstGeom prst="rect">
            <a:avLst/>
          </a:prstGeom>
          <a:noFill/>
          <a:ln>
            <a:noFill/>
          </a:ln>
        </p:spPr>
      </p:pic>
      <p:pic>
        <p:nvPicPr>
          <p:cNvPr descr="adobe-illustrator-cc-icon-vector-720x340.png" id="217" name="Shape 217"/>
          <p:cNvPicPr preferRelativeResize="0"/>
          <p:nvPr/>
        </p:nvPicPr>
        <p:blipFill>
          <a:blip r:embed="rId4">
            <a:alphaModFix/>
          </a:blip>
          <a:stretch>
            <a:fillRect/>
          </a:stretch>
        </p:blipFill>
        <p:spPr>
          <a:xfrm>
            <a:off x="837762" y="3498037"/>
            <a:ext cx="2111115" cy="996925"/>
          </a:xfrm>
          <a:prstGeom prst="rect">
            <a:avLst/>
          </a:prstGeom>
          <a:noFill/>
          <a:ln>
            <a:noFill/>
          </a:ln>
        </p:spPr>
      </p:pic>
      <p:pic>
        <p:nvPicPr>
          <p:cNvPr descr="premiere_pro_cc_logo_no_shadow_1024px.png" id="218" name="Shape 218"/>
          <p:cNvPicPr preferRelativeResize="0"/>
          <p:nvPr/>
        </p:nvPicPr>
        <p:blipFill>
          <a:blip r:embed="rId5">
            <a:alphaModFix/>
          </a:blip>
          <a:stretch>
            <a:fillRect/>
          </a:stretch>
        </p:blipFill>
        <p:spPr>
          <a:xfrm>
            <a:off x="2652175" y="3660524"/>
            <a:ext cx="720550" cy="720524"/>
          </a:xfrm>
          <a:prstGeom prst="rect">
            <a:avLst/>
          </a:prstGeom>
          <a:noFill/>
          <a:ln>
            <a:noFill/>
          </a:ln>
        </p:spPr>
      </p:pic>
      <p:pic>
        <p:nvPicPr>
          <p:cNvPr descr="xd.png" id="219" name="Shape 219"/>
          <p:cNvPicPr preferRelativeResize="0"/>
          <p:nvPr/>
        </p:nvPicPr>
        <p:blipFill>
          <a:blip r:embed="rId6">
            <a:alphaModFix/>
          </a:blip>
          <a:stretch>
            <a:fillRect/>
          </a:stretch>
        </p:blipFill>
        <p:spPr>
          <a:xfrm>
            <a:off x="3823125" y="3662050"/>
            <a:ext cx="663450" cy="648849"/>
          </a:xfrm>
          <a:prstGeom prst="rect">
            <a:avLst/>
          </a:prstGeom>
          <a:noFill/>
          <a:ln>
            <a:noFill/>
          </a:ln>
        </p:spPr>
      </p:pic>
      <p:pic>
        <p:nvPicPr>
          <p:cNvPr id="220" name="Shape 220"/>
          <p:cNvPicPr preferRelativeResize="0"/>
          <p:nvPr/>
        </p:nvPicPr>
        <p:blipFill>
          <a:blip r:embed="rId7">
            <a:alphaModFix/>
          </a:blip>
          <a:stretch>
            <a:fillRect/>
          </a:stretch>
        </p:blipFill>
        <p:spPr>
          <a:xfrm>
            <a:off x="4812625" y="3569125"/>
            <a:ext cx="1112651" cy="741775"/>
          </a:xfrm>
          <a:prstGeom prst="rect">
            <a:avLst/>
          </a:prstGeom>
          <a:noFill/>
          <a:ln>
            <a:noFill/>
          </a:ln>
        </p:spPr>
      </p:pic>
      <p:pic>
        <p:nvPicPr>
          <p:cNvPr id="221" name="Shape 221"/>
          <p:cNvPicPr preferRelativeResize="0"/>
          <p:nvPr/>
        </p:nvPicPr>
        <p:blipFill>
          <a:blip r:embed="rId8">
            <a:alphaModFix/>
          </a:blip>
          <a:stretch>
            <a:fillRect/>
          </a:stretch>
        </p:blipFill>
        <p:spPr>
          <a:xfrm>
            <a:off x="6367274" y="3800974"/>
            <a:ext cx="581649" cy="5816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Shape 73"/>
          <p:cNvSpPr txBox="1"/>
          <p:nvPr>
            <p:ph type="title"/>
          </p:nvPr>
        </p:nvSpPr>
        <p:spPr>
          <a:xfrm>
            <a:off x="547125" y="427675"/>
            <a:ext cx="8520600" cy="801000"/>
          </a:xfrm>
          <a:prstGeom prst="rect">
            <a:avLst/>
          </a:prstGeom>
        </p:spPr>
        <p:txBody>
          <a:bodyPr anchorCtr="0" anchor="t" bIns="91425" lIns="91425" rIns="91425" tIns="91425">
            <a:noAutofit/>
          </a:bodyPr>
          <a:lstStyle/>
          <a:p>
            <a:pPr lvl="0">
              <a:spcBef>
                <a:spcPts val="0"/>
              </a:spcBef>
              <a:buClr>
                <a:srgbClr val="000000"/>
              </a:buClr>
              <a:buSzPct val="25000"/>
              <a:buFont typeface="Arial"/>
              <a:buNone/>
            </a:pPr>
            <a:r>
              <a:rPr b="0" lang="en" sz="3800">
                <a:solidFill>
                  <a:srgbClr val="26587F"/>
                </a:solidFill>
                <a:latin typeface="Oswald Medium"/>
                <a:ea typeface="Oswald Medium"/>
                <a:cs typeface="Oswald Medium"/>
                <a:sym typeface="Oswald Medium"/>
              </a:rPr>
              <a:t>PROJECT DEFINITION</a:t>
            </a:r>
          </a:p>
        </p:txBody>
      </p:sp>
      <p:sp>
        <p:nvSpPr>
          <p:cNvPr id="74" name="Shape 74"/>
          <p:cNvSpPr txBox="1"/>
          <p:nvPr>
            <p:ph idx="1" type="body"/>
          </p:nvPr>
        </p:nvSpPr>
        <p:spPr>
          <a:xfrm>
            <a:off x="311625" y="1071525"/>
            <a:ext cx="8520600" cy="3340200"/>
          </a:xfrm>
          <a:prstGeom prst="rect">
            <a:avLst/>
          </a:prstGeom>
        </p:spPr>
        <p:txBody>
          <a:bodyPr anchorCtr="0" anchor="t" bIns="91425" lIns="91425" rIns="91425" tIns="91425">
            <a:noAutofit/>
          </a:bodyPr>
          <a:lstStyle/>
          <a:p>
            <a:pPr indent="-295275" lvl="0" marL="282575" rtl="0">
              <a:lnSpc>
                <a:spcPct val="100000"/>
              </a:lnSpc>
              <a:spcBef>
                <a:spcPts val="2000"/>
              </a:spcBef>
              <a:spcAft>
                <a:spcPts val="0"/>
              </a:spcAft>
              <a:buClr>
                <a:srgbClr val="26587F"/>
              </a:buClr>
              <a:buSzPct val="100000"/>
              <a:buFont typeface="Proxima Nova"/>
              <a:buChar char="●"/>
            </a:pPr>
            <a:r>
              <a:rPr lang="en" sz="2000">
                <a:solidFill>
                  <a:srgbClr val="26587F"/>
                </a:solidFill>
                <a:latin typeface="Proxima Nova"/>
                <a:ea typeface="Proxima Nova"/>
                <a:cs typeface="Proxima Nova"/>
                <a:sym typeface="Proxima Nova"/>
              </a:rPr>
              <a:t>Students from IT, Computer Science and Communication worked together to develop a digital campaign for Florida Reach. Florida Reach is a network of professionals who support foster youth attain a higher education. The students collaborated to solve client’s problems but at the same time built portfolio pieces that are marketable. To better guide former-foster-care students, material was created from website to app and social media communication.</a:t>
            </a:r>
          </a:p>
        </p:txBody>
      </p:sp>
      <p:sp>
        <p:nvSpPr>
          <p:cNvPr id="75" name="Shape 75"/>
          <p:cNvSpPr/>
          <p:nvPr/>
        </p:nvSpPr>
        <p:spPr>
          <a:xfrm>
            <a:off x="-75" y="4097575"/>
            <a:ext cx="9144000" cy="1045800"/>
          </a:xfrm>
          <a:prstGeom prst="rect">
            <a:avLst/>
          </a:prstGeom>
          <a:solidFill>
            <a:srgbClr val="78C17B"/>
          </a:solidFill>
          <a:ln>
            <a:noFill/>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Shape 80"/>
          <p:cNvSpPr txBox="1"/>
          <p:nvPr>
            <p:ph type="title"/>
          </p:nvPr>
        </p:nvSpPr>
        <p:spPr>
          <a:xfrm>
            <a:off x="547125" y="427675"/>
            <a:ext cx="8520600" cy="801000"/>
          </a:xfrm>
          <a:prstGeom prst="rect">
            <a:avLst/>
          </a:prstGeom>
        </p:spPr>
        <p:txBody>
          <a:bodyPr anchorCtr="0" anchor="t" bIns="91425" lIns="91425" rIns="91425" tIns="91425">
            <a:noAutofit/>
          </a:bodyPr>
          <a:lstStyle/>
          <a:p>
            <a:pPr lvl="0" rtl="0">
              <a:spcBef>
                <a:spcPts val="0"/>
              </a:spcBef>
              <a:buClr>
                <a:srgbClr val="000000"/>
              </a:buClr>
              <a:buSzPct val="25000"/>
              <a:buFont typeface="Arial"/>
              <a:buNone/>
            </a:pPr>
            <a:r>
              <a:rPr b="0" lang="en" sz="3800">
                <a:solidFill>
                  <a:srgbClr val="26587F"/>
                </a:solidFill>
                <a:latin typeface="Oswald Medium"/>
                <a:ea typeface="Oswald Medium"/>
                <a:cs typeface="Oswald Medium"/>
                <a:sym typeface="Oswald Medium"/>
              </a:rPr>
              <a:t>PROJECT IMAGES</a:t>
            </a:r>
          </a:p>
        </p:txBody>
      </p:sp>
      <p:sp>
        <p:nvSpPr>
          <p:cNvPr id="81" name="Shape 81"/>
          <p:cNvSpPr/>
          <p:nvPr/>
        </p:nvSpPr>
        <p:spPr>
          <a:xfrm>
            <a:off x="-75" y="4097575"/>
            <a:ext cx="9144000" cy="1045800"/>
          </a:xfrm>
          <a:prstGeom prst="rect">
            <a:avLst/>
          </a:prstGeom>
          <a:solidFill>
            <a:srgbClr val="78C17B"/>
          </a:solidFill>
          <a:ln>
            <a:noFill/>
          </a:ln>
        </p:spPr>
        <p:txBody>
          <a:bodyPr anchorCtr="0" anchor="ctr" bIns="91425" lIns="91425" rIns="91425" tIns="91425">
            <a:noAutofit/>
          </a:bodyPr>
          <a:lstStyle/>
          <a:p>
            <a:pPr lvl="0">
              <a:spcBef>
                <a:spcPts val="0"/>
              </a:spcBef>
              <a:buNone/>
            </a:pPr>
            <a:r>
              <a:t/>
            </a:r>
            <a:endParaRPr/>
          </a:p>
        </p:txBody>
      </p:sp>
      <p:pic>
        <p:nvPicPr>
          <p:cNvPr id="82" name="Shape 82"/>
          <p:cNvPicPr preferRelativeResize="0"/>
          <p:nvPr/>
        </p:nvPicPr>
        <p:blipFill>
          <a:blip r:embed="rId3">
            <a:alphaModFix/>
          </a:blip>
          <a:stretch>
            <a:fillRect/>
          </a:stretch>
        </p:blipFill>
        <p:spPr>
          <a:xfrm>
            <a:off x="6176924" y="2313473"/>
            <a:ext cx="2890799" cy="1745901"/>
          </a:xfrm>
          <a:prstGeom prst="rect">
            <a:avLst/>
          </a:prstGeom>
          <a:noFill/>
          <a:ln>
            <a:noFill/>
          </a:ln>
        </p:spPr>
      </p:pic>
      <p:pic>
        <p:nvPicPr>
          <p:cNvPr id="83" name="Shape 83"/>
          <p:cNvPicPr preferRelativeResize="0"/>
          <p:nvPr/>
        </p:nvPicPr>
        <p:blipFill>
          <a:blip r:embed="rId4">
            <a:alphaModFix/>
          </a:blip>
          <a:stretch>
            <a:fillRect/>
          </a:stretch>
        </p:blipFill>
        <p:spPr>
          <a:xfrm>
            <a:off x="2872300" y="1228674"/>
            <a:ext cx="3297550" cy="1466750"/>
          </a:xfrm>
          <a:prstGeom prst="rect">
            <a:avLst/>
          </a:prstGeom>
          <a:noFill/>
          <a:ln>
            <a:noFill/>
          </a:ln>
        </p:spPr>
      </p:pic>
      <p:pic>
        <p:nvPicPr>
          <p:cNvPr id="84" name="Shape 84"/>
          <p:cNvPicPr preferRelativeResize="0"/>
          <p:nvPr/>
        </p:nvPicPr>
        <p:blipFill>
          <a:blip r:embed="rId5">
            <a:alphaModFix/>
          </a:blip>
          <a:stretch>
            <a:fillRect/>
          </a:stretch>
        </p:blipFill>
        <p:spPr>
          <a:xfrm>
            <a:off x="6176925" y="80200"/>
            <a:ext cx="2890800" cy="2132049"/>
          </a:xfrm>
          <a:prstGeom prst="rect">
            <a:avLst/>
          </a:prstGeom>
          <a:noFill/>
          <a:ln>
            <a:noFill/>
          </a:ln>
        </p:spPr>
      </p:pic>
      <p:pic>
        <p:nvPicPr>
          <p:cNvPr id="85" name="Shape 85"/>
          <p:cNvPicPr preferRelativeResize="0"/>
          <p:nvPr/>
        </p:nvPicPr>
        <p:blipFill>
          <a:blip r:embed="rId6">
            <a:alphaModFix/>
          </a:blip>
          <a:stretch>
            <a:fillRect/>
          </a:stretch>
        </p:blipFill>
        <p:spPr>
          <a:xfrm>
            <a:off x="2974149" y="2715474"/>
            <a:ext cx="3195699" cy="1382099"/>
          </a:xfrm>
          <a:prstGeom prst="rect">
            <a:avLst/>
          </a:prstGeom>
          <a:noFill/>
          <a:ln>
            <a:noFill/>
          </a:ln>
        </p:spPr>
      </p:pic>
      <p:pic>
        <p:nvPicPr>
          <p:cNvPr id="86" name="Shape 86"/>
          <p:cNvPicPr preferRelativeResize="0"/>
          <p:nvPr/>
        </p:nvPicPr>
        <p:blipFill>
          <a:blip r:embed="rId7">
            <a:alphaModFix/>
          </a:blip>
          <a:stretch>
            <a:fillRect/>
          </a:stretch>
        </p:blipFill>
        <p:spPr>
          <a:xfrm>
            <a:off x="89049" y="1790187"/>
            <a:ext cx="2588900" cy="15631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6587F"/>
        </a:solidFill>
      </p:bgPr>
    </p:bg>
    <p:spTree>
      <p:nvGrpSpPr>
        <p:cNvPr id="90" name="Shape 90"/>
        <p:cNvGrpSpPr/>
        <p:nvPr/>
      </p:nvGrpSpPr>
      <p:grpSpPr>
        <a:xfrm>
          <a:off x="0" y="0"/>
          <a:ext cx="0" cy="0"/>
          <a:chOff x="0" y="0"/>
          <a:chExt cx="0" cy="0"/>
        </a:xfrm>
      </p:grpSpPr>
      <p:sp>
        <p:nvSpPr>
          <p:cNvPr id="91" name="Shape 91"/>
          <p:cNvSpPr txBox="1"/>
          <p:nvPr/>
        </p:nvSpPr>
        <p:spPr>
          <a:xfrm>
            <a:off x="-125" y="0"/>
            <a:ext cx="9144000" cy="818100"/>
          </a:xfrm>
          <a:prstGeom prst="rect">
            <a:avLst/>
          </a:prstGeom>
          <a:noFill/>
          <a:ln>
            <a:noFill/>
          </a:ln>
        </p:spPr>
        <p:txBody>
          <a:bodyPr anchorCtr="0" anchor="t" bIns="91425" lIns="91425" rIns="91425" tIns="91425">
            <a:noAutofit/>
          </a:bodyPr>
          <a:lstStyle/>
          <a:p>
            <a:pPr lvl="0" rtl="0" algn="ctr">
              <a:spcBef>
                <a:spcPts val="0"/>
              </a:spcBef>
              <a:buNone/>
            </a:pPr>
            <a:r>
              <a:rPr lang="en" sz="4800">
                <a:solidFill>
                  <a:srgbClr val="FFFFFF"/>
                </a:solidFill>
                <a:latin typeface="Oswald Medium"/>
                <a:ea typeface="Oswald Medium"/>
                <a:cs typeface="Oswald Medium"/>
                <a:sym typeface="Oswald Medium"/>
              </a:rPr>
              <a:t>Student Work</a:t>
            </a:r>
          </a:p>
        </p:txBody>
      </p:sp>
      <p:pic>
        <p:nvPicPr>
          <p:cNvPr descr="image_uploaded_from_ios.jpg" id="92" name="Shape 92"/>
          <p:cNvPicPr preferRelativeResize="0"/>
          <p:nvPr/>
        </p:nvPicPr>
        <p:blipFill>
          <a:blip r:embed="rId3">
            <a:alphaModFix/>
          </a:blip>
          <a:stretch>
            <a:fillRect/>
          </a:stretch>
        </p:blipFill>
        <p:spPr>
          <a:xfrm>
            <a:off x="0" y="818124"/>
            <a:ext cx="9144000" cy="43253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4668E"/>
        </a:solidFill>
      </p:bgPr>
    </p:bg>
    <p:spTree>
      <p:nvGrpSpPr>
        <p:cNvPr id="96" name="Shape 96"/>
        <p:cNvGrpSpPr/>
        <p:nvPr/>
      </p:nvGrpSpPr>
      <p:grpSpPr>
        <a:xfrm>
          <a:off x="0" y="0"/>
          <a:ext cx="0" cy="0"/>
          <a:chOff x="0" y="0"/>
          <a:chExt cx="0" cy="0"/>
        </a:xfrm>
      </p:grpSpPr>
      <p:sp>
        <p:nvSpPr>
          <p:cNvPr id="97" name="Shape 97"/>
          <p:cNvSpPr txBox="1"/>
          <p:nvPr>
            <p:ph type="title"/>
          </p:nvPr>
        </p:nvSpPr>
        <p:spPr>
          <a:xfrm>
            <a:off x="314900" y="0"/>
            <a:ext cx="7242600" cy="1503000"/>
          </a:xfrm>
          <a:prstGeom prst="rect">
            <a:avLst/>
          </a:prstGeom>
        </p:spPr>
        <p:txBody>
          <a:bodyPr anchorCtr="0" anchor="ctr" bIns="91425" lIns="91425" rIns="91425" tIns="91425">
            <a:noAutofit/>
          </a:bodyPr>
          <a:lstStyle/>
          <a:p>
            <a:pPr lvl="0">
              <a:spcBef>
                <a:spcPts val="0"/>
              </a:spcBef>
              <a:buClr>
                <a:srgbClr val="000000"/>
              </a:buClr>
              <a:buSzPct val="25000"/>
              <a:buFont typeface="Arial"/>
              <a:buNone/>
            </a:pPr>
            <a:r>
              <a:rPr b="0" lang="en" sz="4500">
                <a:solidFill>
                  <a:srgbClr val="78C17B"/>
                </a:solidFill>
                <a:latin typeface="Oswald Medium"/>
                <a:ea typeface="Oswald Medium"/>
                <a:cs typeface="Oswald Medium"/>
                <a:sym typeface="Oswald Medium"/>
              </a:rPr>
              <a:t>COMMUNICATIONS</a:t>
            </a:r>
          </a:p>
        </p:txBody>
      </p:sp>
      <p:pic>
        <p:nvPicPr>
          <p:cNvPr id="98" name="Shape 98"/>
          <p:cNvPicPr preferRelativeResize="0"/>
          <p:nvPr/>
        </p:nvPicPr>
        <p:blipFill>
          <a:blip r:embed="rId3">
            <a:alphaModFix/>
          </a:blip>
          <a:stretch>
            <a:fillRect/>
          </a:stretch>
        </p:blipFill>
        <p:spPr>
          <a:xfrm>
            <a:off x="5176050" y="0"/>
            <a:ext cx="3967950" cy="2360525"/>
          </a:xfrm>
          <a:prstGeom prst="rect">
            <a:avLst/>
          </a:prstGeom>
          <a:noFill/>
          <a:ln>
            <a:noFill/>
          </a:ln>
        </p:spPr>
      </p:pic>
      <p:sp>
        <p:nvSpPr>
          <p:cNvPr id="99" name="Shape 99"/>
          <p:cNvSpPr txBox="1"/>
          <p:nvPr/>
        </p:nvSpPr>
        <p:spPr>
          <a:xfrm>
            <a:off x="314900" y="1219650"/>
            <a:ext cx="3838800" cy="3923700"/>
          </a:xfrm>
          <a:prstGeom prst="rect">
            <a:avLst/>
          </a:prstGeom>
          <a:noFill/>
          <a:ln>
            <a:noFill/>
          </a:ln>
        </p:spPr>
        <p:txBody>
          <a:bodyPr anchorCtr="0" anchor="t" bIns="91425" lIns="91425" rIns="91425" tIns="91425">
            <a:noAutofit/>
          </a:bodyPr>
          <a:lstStyle/>
          <a:p>
            <a:pPr indent="-368300" lvl="0" marL="457200">
              <a:spcBef>
                <a:spcPts val="0"/>
              </a:spcBef>
              <a:buClr>
                <a:srgbClr val="FFFFFF"/>
              </a:buClr>
              <a:buSzPct val="100000"/>
              <a:buFont typeface="Proxima Nova"/>
              <a:buChar char="●"/>
            </a:pPr>
            <a:r>
              <a:rPr lang="en" sz="2200">
                <a:solidFill>
                  <a:srgbClr val="FFFFFF"/>
                </a:solidFill>
                <a:latin typeface="Proxima Nova"/>
                <a:ea typeface="Proxima Nova"/>
                <a:cs typeface="Proxima Nova"/>
                <a:sym typeface="Proxima Nova"/>
              </a:rPr>
              <a:t>Finding ways to engage the audience</a:t>
            </a:r>
          </a:p>
          <a:p>
            <a:pPr lvl="0">
              <a:spcBef>
                <a:spcPts val="0"/>
              </a:spcBef>
              <a:buNone/>
            </a:pPr>
            <a:r>
              <a:t/>
            </a:r>
            <a:endParaRPr sz="2200">
              <a:solidFill>
                <a:srgbClr val="FFFFFF"/>
              </a:solidFill>
              <a:latin typeface="Proxima Nova"/>
              <a:ea typeface="Proxima Nova"/>
              <a:cs typeface="Proxima Nova"/>
              <a:sym typeface="Proxima Nova"/>
            </a:endParaRPr>
          </a:p>
          <a:p>
            <a:pPr indent="-368300" lvl="0" marL="457200">
              <a:spcBef>
                <a:spcPts val="0"/>
              </a:spcBef>
              <a:buClr>
                <a:srgbClr val="FFFFFF"/>
              </a:buClr>
              <a:buSzPct val="100000"/>
              <a:buFont typeface="Proxima Nova"/>
              <a:buChar char="●"/>
            </a:pPr>
            <a:r>
              <a:rPr lang="en" sz="2200">
                <a:solidFill>
                  <a:srgbClr val="FFFFFF"/>
                </a:solidFill>
                <a:latin typeface="Proxima Nova"/>
                <a:ea typeface="Proxima Nova"/>
                <a:cs typeface="Proxima Nova"/>
                <a:sym typeface="Proxima Nova"/>
              </a:rPr>
              <a:t>Creating an image for Florida Reach</a:t>
            </a:r>
          </a:p>
          <a:p>
            <a:pPr lvl="0">
              <a:spcBef>
                <a:spcPts val="0"/>
              </a:spcBef>
              <a:buNone/>
            </a:pPr>
            <a:r>
              <a:t/>
            </a:r>
            <a:endParaRPr sz="2200">
              <a:solidFill>
                <a:srgbClr val="FFFFFF"/>
              </a:solidFill>
              <a:latin typeface="Proxima Nova"/>
              <a:ea typeface="Proxima Nova"/>
              <a:cs typeface="Proxima Nova"/>
              <a:sym typeface="Proxima Nova"/>
            </a:endParaRPr>
          </a:p>
          <a:p>
            <a:pPr indent="-368300" lvl="0" marL="457200">
              <a:spcBef>
                <a:spcPts val="0"/>
              </a:spcBef>
              <a:buClr>
                <a:srgbClr val="FFFFFF"/>
              </a:buClr>
              <a:buSzPct val="100000"/>
              <a:buFont typeface="Proxima Nova"/>
              <a:buChar char="●"/>
            </a:pPr>
            <a:r>
              <a:rPr lang="en" sz="2200">
                <a:solidFill>
                  <a:srgbClr val="FFFFFF"/>
                </a:solidFill>
                <a:latin typeface="Proxima Nova"/>
                <a:ea typeface="Proxima Nova"/>
                <a:cs typeface="Proxima Nova"/>
                <a:sym typeface="Proxima Nova"/>
              </a:rPr>
              <a:t>Balancing creativity and Florida Reach’s message</a:t>
            </a:r>
          </a:p>
        </p:txBody>
      </p:sp>
      <p:pic>
        <p:nvPicPr>
          <p:cNvPr id="100" name="Shape 100"/>
          <p:cNvPicPr preferRelativeResize="0"/>
          <p:nvPr/>
        </p:nvPicPr>
        <p:blipFill>
          <a:blip r:embed="rId4">
            <a:alphaModFix/>
          </a:blip>
          <a:stretch>
            <a:fillRect/>
          </a:stretch>
        </p:blipFill>
        <p:spPr>
          <a:xfrm>
            <a:off x="5176050" y="2360525"/>
            <a:ext cx="3967950" cy="2782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Shape 105"/>
          <p:cNvSpPr/>
          <p:nvPr/>
        </p:nvSpPr>
        <p:spPr>
          <a:xfrm>
            <a:off x="0" y="0"/>
            <a:ext cx="5123100" cy="5143500"/>
          </a:xfrm>
          <a:prstGeom prst="rect">
            <a:avLst/>
          </a:prstGeom>
          <a:solidFill>
            <a:srgbClr val="3466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6" name="Shape 106"/>
          <p:cNvSpPr/>
          <p:nvPr/>
        </p:nvSpPr>
        <p:spPr>
          <a:xfrm>
            <a:off x="5123100" y="0"/>
            <a:ext cx="3999900" cy="5143500"/>
          </a:xfrm>
          <a:prstGeom prst="rect">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07" name="Shape 107"/>
          <p:cNvSpPr txBox="1"/>
          <p:nvPr>
            <p:ph type="title"/>
          </p:nvPr>
        </p:nvSpPr>
        <p:spPr>
          <a:xfrm>
            <a:off x="5136775" y="208225"/>
            <a:ext cx="8520600" cy="801000"/>
          </a:xfrm>
          <a:prstGeom prst="rect">
            <a:avLst/>
          </a:prstGeom>
          <a:noFill/>
        </p:spPr>
        <p:txBody>
          <a:bodyPr anchorCtr="0" anchor="t" bIns="91425" lIns="91425" rIns="91425" tIns="91425">
            <a:noAutofit/>
          </a:bodyPr>
          <a:lstStyle/>
          <a:p>
            <a:pPr lvl="0" rtl="0">
              <a:spcBef>
                <a:spcPts val="0"/>
              </a:spcBef>
              <a:buNone/>
            </a:pPr>
            <a:r>
              <a:rPr i="1" lang="en" sz="3600">
                <a:solidFill>
                  <a:schemeClr val="lt1"/>
                </a:solidFill>
                <a:latin typeface="Playfair Display"/>
                <a:ea typeface="Playfair Display"/>
                <a:cs typeface="Playfair Display"/>
                <a:sym typeface="Playfair Display"/>
              </a:rPr>
              <a:t>Derek Hernandez</a:t>
            </a:r>
          </a:p>
        </p:txBody>
      </p:sp>
      <p:sp>
        <p:nvSpPr>
          <p:cNvPr id="108" name="Shape 108"/>
          <p:cNvSpPr txBox="1"/>
          <p:nvPr>
            <p:ph idx="2" type="body"/>
          </p:nvPr>
        </p:nvSpPr>
        <p:spPr>
          <a:xfrm>
            <a:off x="5123100" y="1219150"/>
            <a:ext cx="3999900" cy="3340200"/>
          </a:xfrm>
          <a:prstGeom prst="rect">
            <a:avLst/>
          </a:prstGeom>
        </p:spPr>
        <p:txBody>
          <a:bodyPr anchorCtr="0" anchor="t" bIns="91425" lIns="91425" rIns="91425" tIns="91425">
            <a:noAutofit/>
          </a:bodyPr>
          <a:lstStyle/>
          <a:p>
            <a:pPr indent="-228600" lvl="0" marL="457200" rtl="0">
              <a:lnSpc>
                <a:spcPct val="200000"/>
              </a:lnSpc>
              <a:spcBef>
                <a:spcPts val="0"/>
              </a:spcBef>
              <a:buClr>
                <a:schemeClr val="lt1"/>
              </a:buClr>
              <a:buFont typeface="Proxima Nova"/>
            </a:pPr>
            <a:r>
              <a:rPr b="1" lang="en">
                <a:solidFill>
                  <a:schemeClr val="lt1"/>
                </a:solidFill>
                <a:latin typeface="Proxima Nova"/>
                <a:ea typeface="Proxima Nova"/>
                <a:cs typeface="Proxima Nova"/>
                <a:sym typeface="Proxima Nova"/>
              </a:rPr>
              <a:t>Filmed</a:t>
            </a:r>
            <a:r>
              <a:rPr lang="en">
                <a:solidFill>
                  <a:schemeClr val="lt1"/>
                </a:solidFill>
                <a:latin typeface="Proxima Nova"/>
                <a:ea typeface="Proxima Nova"/>
                <a:cs typeface="Proxima Nova"/>
                <a:sym typeface="Proxima Nova"/>
              </a:rPr>
              <a:t>, </a:t>
            </a:r>
            <a:r>
              <a:rPr b="1" lang="en">
                <a:solidFill>
                  <a:schemeClr val="lt1"/>
                </a:solidFill>
                <a:latin typeface="Proxima Nova"/>
                <a:ea typeface="Proxima Nova"/>
                <a:cs typeface="Proxima Nova"/>
                <a:sym typeface="Proxima Nova"/>
              </a:rPr>
              <a:t>directed</a:t>
            </a:r>
            <a:r>
              <a:rPr lang="en">
                <a:solidFill>
                  <a:schemeClr val="lt1"/>
                </a:solidFill>
                <a:latin typeface="Proxima Nova"/>
                <a:ea typeface="Proxima Nova"/>
                <a:cs typeface="Proxima Nova"/>
                <a:sym typeface="Proxima Nova"/>
              </a:rPr>
              <a:t> and</a:t>
            </a:r>
            <a:r>
              <a:rPr b="1" lang="en">
                <a:solidFill>
                  <a:schemeClr val="lt1"/>
                </a:solidFill>
                <a:latin typeface="Proxima Nova"/>
                <a:ea typeface="Proxima Nova"/>
                <a:cs typeface="Proxima Nova"/>
                <a:sym typeface="Proxima Nova"/>
              </a:rPr>
              <a:t> edited</a:t>
            </a:r>
            <a:r>
              <a:rPr lang="en">
                <a:solidFill>
                  <a:schemeClr val="lt1"/>
                </a:solidFill>
                <a:latin typeface="Proxima Nova"/>
                <a:ea typeface="Proxima Nova"/>
                <a:cs typeface="Proxima Nova"/>
                <a:sym typeface="Proxima Nova"/>
              </a:rPr>
              <a:t> “Reach” videos</a:t>
            </a:r>
          </a:p>
          <a:p>
            <a:pPr indent="-228600" lvl="0" marL="457200" rtl="0">
              <a:lnSpc>
                <a:spcPct val="200000"/>
              </a:lnSpc>
              <a:spcBef>
                <a:spcPts val="0"/>
              </a:spcBef>
              <a:buClr>
                <a:schemeClr val="lt1"/>
              </a:buClr>
              <a:buFont typeface="Proxima Nova"/>
            </a:pPr>
            <a:r>
              <a:rPr b="1" lang="en">
                <a:solidFill>
                  <a:schemeClr val="lt1"/>
                </a:solidFill>
                <a:latin typeface="Proxima Nova"/>
                <a:ea typeface="Proxima Nova"/>
                <a:cs typeface="Proxima Nova"/>
                <a:sym typeface="Proxima Nova"/>
              </a:rPr>
              <a:t>Photographed</a:t>
            </a:r>
            <a:r>
              <a:rPr lang="en">
                <a:solidFill>
                  <a:schemeClr val="lt1"/>
                </a:solidFill>
                <a:latin typeface="Proxima Nova"/>
                <a:ea typeface="Proxima Nova"/>
                <a:cs typeface="Proxima Nova"/>
                <a:sym typeface="Proxima Nova"/>
              </a:rPr>
              <a:t> models</a:t>
            </a:r>
          </a:p>
          <a:p>
            <a:pPr indent="-228600" lvl="0" marL="457200" rtl="0">
              <a:lnSpc>
                <a:spcPct val="200000"/>
              </a:lnSpc>
              <a:spcBef>
                <a:spcPts val="0"/>
              </a:spcBef>
              <a:buClr>
                <a:schemeClr val="lt1"/>
              </a:buClr>
              <a:buFont typeface="Proxima Nova"/>
            </a:pPr>
            <a:r>
              <a:rPr lang="en">
                <a:solidFill>
                  <a:schemeClr val="lt1"/>
                </a:solidFill>
                <a:latin typeface="Proxima Nova"/>
                <a:ea typeface="Proxima Nova"/>
                <a:cs typeface="Proxima Nova"/>
                <a:sym typeface="Proxima Nova"/>
              </a:rPr>
              <a:t> </a:t>
            </a:r>
            <a:r>
              <a:rPr b="1" lang="en">
                <a:solidFill>
                  <a:schemeClr val="lt1"/>
                </a:solidFill>
                <a:latin typeface="Proxima Nova"/>
                <a:ea typeface="Proxima Nova"/>
                <a:cs typeface="Proxima Nova"/>
                <a:sym typeface="Proxima Nova"/>
              </a:rPr>
              <a:t>Developed </a:t>
            </a:r>
            <a:r>
              <a:rPr lang="en">
                <a:solidFill>
                  <a:schemeClr val="lt1"/>
                </a:solidFill>
                <a:latin typeface="Proxima Nova"/>
                <a:ea typeface="Proxima Nova"/>
                <a:cs typeface="Proxima Nova"/>
                <a:sym typeface="Proxima Nova"/>
              </a:rPr>
              <a:t>s</a:t>
            </a:r>
            <a:r>
              <a:rPr lang="en">
                <a:solidFill>
                  <a:schemeClr val="lt1"/>
                </a:solidFill>
                <a:latin typeface="Proxima Nova"/>
                <a:ea typeface="Proxima Nova"/>
                <a:cs typeface="Proxima Nova"/>
                <a:sym typeface="Proxima Nova"/>
              </a:rPr>
              <a:t>ocial media calendar for future Instagram account</a:t>
            </a:r>
          </a:p>
          <a:p>
            <a:pPr indent="-228600" lvl="0" marL="457200" rtl="0">
              <a:lnSpc>
                <a:spcPct val="200000"/>
              </a:lnSpc>
              <a:spcBef>
                <a:spcPts val="0"/>
              </a:spcBef>
              <a:buClr>
                <a:schemeClr val="lt1"/>
              </a:buClr>
              <a:buFont typeface="Proxima Nova"/>
            </a:pPr>
            <a:r>
              <a:rPr b="1" lang="en">
                <a:solidFill>
                  <a:schemeClr val="lt1"/>
                </a:solidFill>
                <a:latin typeface="Proxima Nova"/>
                <a:ea typeface="Proxima Nova"/>
                <a:cs typeface="Proxima Nova"/>
                <a:sym typeface="Proxima Nova"/>
              </a:rPr>
              <a:t>Edited </a:t>
            </a:r>
            <a:r>
              <a:rPr lang="en">
                <a:solidFill>
                  <a:schemeClr val="lt1"/>
                </a:solidFill>
                <a:latin typeface="Proxima Nova"/>
                <a:ea typeface="Proxima Nova"/>
                <a:cs typeface="Proxima Nova"/>
                <a:sym typeface="Proxima Nova"/>
              </a:rPr>
              <a:t>and </a:t>
            </a:r>
            <a:r>
              <a:rPr b="1" lang="en">
                <a:solidFill>
                  <a:schemeClr val="lt1"/>
                </a:solidFill>
                <a:latin typeface="Proxima Nova"/>
                <a:ea typeface="Proxima Nova"/>
                <a:cs typeface="Proxima Nova"/>
                <a:sym typeface="Proxima Nova"/>
              </a:rPr>
              <a:t>filmed </a:t>
            </a:r>
            <a:r>
              <a:rPr lang="en">
                <a:solidFill>
                  <a:schemeClr val="lt1"/>
                </a:solidFill>
                <a:latin typeface="Proxima Nova"/>
                <a:ea typeface="Proxima Nova"/>
                <a:cs typeface="Proxima Nova"/>
                <a:sym typeface="Proxima Nova"/>
              </a:rPr>
              <a:t>for the final team video</a:t>
            </a:r>
          </a:p>
          <a:p>
            <a:pPr indent="-228600" lvl="0" marL="457200" rtl="0">
              <a:lnSpc>
                <a:spcPct val="200000"/>
              </a:lnSpc>
              <a:spcBef>
                <a:spcPts val="0"/>
              </a:spcBef>
              <a:buClr>
                <a:schemeClr val="lt1"/>
              </a:buClr>
              <a:buFont typeface="Proxima Nova"/>
            </a:pPr>
            <a:r>
              <a:rPr b="1" lang="en">
                <a:solidFill>
                  <a:schemeClr val="lt1"/>
                </a:solidFill>
                <a:latin typeface="Proxima Nova"/>
                <a:ea typeface="Proxima Nova"/>
                <a:cs typeface="Proxima Nova"/>
                <a:sym typeface="Proxima Nova"/>
              </a:rPr>
              <a:t>Equipment: Canon Rebel T5i</a:t>
            </a:r>
          </a:p>
        </p:txBody>
      </p:sp>
      <p:pic>
        <p:nvPicPr>
          <p:cNvPr descr="premiere_pro_cc_logo_no_shadow_1024px.png" id="109" name="Shape 109"/>
          <p:cNvPicPr preferRelativeResize="0"/>
          <p:nvPr/>
        </p:nvPicPr>
        <p:blipFill>
          <a:blip r:embed="rId3">
            <a:alphaModFix/>
          </a:blip>
          <a:stretch>
            <a:fillRect/>
          </a:stretch>
        </p:blipFill>
        <p:spPr>
          <a:xfrm>
            <a:off x="8006675" y="4263124"/>
            <a:ext cx="720550" cy="720524"/>
          </a:xfrm>
          <a:prstGeom prst="rect">
            <a:avLst/>
          </a:prstGeom>
          <a:noFill/>
          <a:ln>
            <a:noFill/>
          </a:ln>
        </p:spPr>
      </p:pic>
      <p:pic>
        <p:nvPicPr>
          <p:cNvPr id="110" name="Shape 110"/>
          <p:cNvPicPr preferRelativeResize="0"/>
          <p:nvPr/>
        </p:nvPicPr>
        <p:blipFill>
          <a:blip r:embed="rId4">
            <a:alphaModFix/>
          </a:blip>
          <a:stretch>
            <a:fillRect/>
          </a:stretch>
        </p:blipFill>
        <p:spPr>
          <a:xfrm>
            <a:off x="2723725" y="0"/>
            <a:ext cx="2399375" cy="1312949"/>
          </a:xfrm>
          <a:prstGeom prst="rect">
            <a:avLst/>
          </a:prstGeom>
          <a:noFill/>
          <a:ln>
            <a:noFill/>
          </a:ln>
        </p:spPr>
      </p:pic>
      <p:sp>
        <p:nvSpPr>
          <p:cNvPr id="111" name="Shape 111" title="Florida Reach Team Video">
            <a:hlinkClick r:id="rId5"/>
          </p:cNvPr>
          <p:cNvSpPr/>
          <p:nvPr/>
        </p:nvSpPr>
        <p:spPr>
          <a:xfrm>
            <a:off x="2723725" y="2928900"/>
            <a:ext cx="2413050" cy="2214600"/>
          </a:xfrm>
          <a:prstGeom prst="rect">
            <a:avLst/>
          </a:prstGeom>
          <a:blipFill>
            <a:blip r:embed="rId6">
              <a:alphaModFix/>
            </a:blip>
            <a:stretch>
              <a:fillRect/>
            </a:stretch>
          </a:blipFill>
          <a:ln>
            <a:noFill/>
          </a:ln>
        </p:spPr>
      </p:sp>
      <p:pic>
        <p:nvPicPr>
          <p:cNvPr id="112" name="Shape 112"/>
          <p:cNvPicPr preferRelativeResize="0"/>
          <p:nvPr/>
        </p:nvPicPr>
        <p:blipFill>
          <a:blip r:embed="rId7">
            <a:alphaModFix/>
          </a:blip>
          <a:stretch>
            <a:fillRect/>
          </a:stretch>
        </p:blipFill>
        <p:spPr>
          <a:xfrm>
            <a:off x="2723725" y="1291323"/>
            <a:ext cx="2413048" cy="1632925"/>
          </a:xfrm>
          <a:prstGeom prst="rect">
            <a:avLst/>
          </a:prstGeom>
          <a:noFill/>
          <a:ln>
            <a:noFill/>
          </a:ln>
        </p:spPr>
      </p:pic>
      <p:sp>
        <p:nvSpPr>
          <p:cNvPr id="113" name="Shape 113" title="sometimes commercial">
            <a:hlinkClick r:id="rId8"/>
          </p:cNvPr>
          <p:cNvSpPr/>
          <p:nvPr/>
        </p:nvSpPr>
        <p:spPr>
          <a:xfrm>
            <a:off x="0" y="2928900"/>
            <a:ext cx="2723725" cy="2214600"/>
          </a:xfrm>
          <a:prstGeom prst="rect">
            <a:avLst/>
          </a:prstGeom>
          <a:blipFill>
            <a:blip r:embed="rId9">
              <a:alphaModFix/>
            </a:blip>
            <a:stretch>
              <a:fillRect/>
            </a:stretch>
          </a:blipFill>
          <a:ln>
            <a:noFill/>
          </a:ln>
        </p:spPr>
      </p:sp>
      <p:sp>
        <p:nvSpPr>
          <p:cNvPr id="114" name="Shape 114" title="Reaching for a Path">
            <a:hlinkClick r:id="rId10"/>
          </p:cNvPr>
          <p:cNvSpPr/>
          <p:nvPr/>
        </p:nvSpPr>
        <p:spPr>
          <a:xfrm>
            <a:off x="0" y="0"/>
            <a:ext cx="2723725" cy="2079675"/>
          </a:xfrm>
          <a:prstGeom prst="rect">
            <a:avLst/>
          </a:prstGeom>
          <a:blipFill>
            <a:blip r:embed="rId11">
              <a:alphaModFix/>
            </a:blip>
            <a:stretch>
              <a:fillRect/>
            </a:stretch>
          </a:blip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78C17B"/>
        </a:solidFill>
      </p:bgPr>
    </p:bg>
    <p:spTree>
      <p:nvGrpSpPr>
        <p:cNvPr id="118" name="Shape 118"/>
        <p:cNvGrpSpPr/>
        <p:nvPr/>
      </p:nvGrpSpPr>
      <p:grpSpPr>
        <a:xfrm>
          <a:off x="0" y="0"/>
          <a:ext cx="0" cy="0"/>
          <a:chOff x="0" y="0"/>
          <a:chExt cx="0" cy="0"/>
        </a:xfrm>
      </p:grpSpPr>
      <p:sp>
        <p:nvSpPr>
          <p:cNvPr id="119" name="Shape 119"/>
          <p:cNvSpPr/>
          <p:nvPr/>
        </p:nvSpPr>
        <p:spPr>
          <a:xfrm>
            <a:off x="4317600" y="0"/>
            <a:ext cx="4826400" cy="5143500"/>
          </a:xfrm>
          <a:prstGeom prst="rect">
            <a:avLst/>
          </a:prstGeom>
          <a:solidFill>
            <a:srgbClr val="3466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20" name="Shape 120"/>
          <p:cNvSpPr txBox="1"/>
          <p:nvPr>
            <p:ph type="title"/>
          </p:nvPr>
        </p:nvSpPr>
        <p:spPr>
          <a:xfrm>
            <a:off x="115775" y="261075"/>
            <a:ext cx="4290000" cy="801000"/>
          </a:xfrm>
          <a:prstGeom prst="rect">
            <a:avLst/>
          </a:prstGeom>
        </p:spPr>
        <p:txBody>
          <a:bodyPr anchorCtr="0" anchor="t" bIns="91425" lIns="91425" rIns="91425" tIns="91425">
            <a:noAutofit/>
          </a:bodyPr>
          <a:lstStyle/>
          <a:p>
            <a:pPr lvl="0" rtl="0">
              <a:spcBef>
                <a:spcPts val="0"/>
              </a:spcBef>
              <a:buNone/>
            </a:pPr>
            <a:r>
              <a:rPr i="1" lang="en">
                <a:solidFill>
                  <a:srgbClr val="FFFFFF"/>
                </a:solidFill>
                <a:latin typeface="Playfair Display"/>
                <a:ea typeface="Playfair Display"/>
                <a:cs typeface="Playfair Display"/>
                <a:sym typeface="Playfair Display"/>
              </a:rPr>
              <a:t>Enrique Hidalgo</a:t>
            </a:r>
          </a:p>
        </p:txBody>
      </p:sp>
      <p:sp>
        <p:nvSpPr>
          <p:cNvPr id="121" name="Shape 121"/>
          <p:cNvSpPr txBox="1"/>
          <p:nvPr>
            <p:ph idx="1" type="body"/>
          </p:nvPr>
        </p:nvSpPr>
        <p:spPr>
          <a:xfrm>
            <a:off x="115775" y="1146000"/>
            <a:ext cx="3999900" cy="3340200"/>
          </a:xfrm>
          <a:prstGeom prst="rect">
            <a:avLst/>
          </a:prstGeom>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lang="en">
                <a:solidFill>
                  <a:srgbClr val="FFFFFF"/>
                </a:solidFill>
                <a:latin typeface="Proxima Nova"/>
                <a:ea typeface="Proxima Nova"/>
                <a:cs typeface="Proxima Nova"/>
                <a:sym typeface="Proxima Nova"/>
              </a:rPr>
              <a:t>Tasks</a:t>
            </a:r>
          </a:p>
          <a:p>
            <a:pPr indent="-228600" lvl="0" marL="457200" marR="0" rtl="0" algn="l">
              <a:lnSpc>
                <a:spcPct val="115000"/>
              </a:lnSpc>
              <a:spcBef>
                <a:spcPts val="0"/>
              </a:spcBef>
              <a:spcAft>
                <a:spcPts val="1600"/>
              </a:spcAft>
              <a:buClr>
                <a:srgbClr val="FFFFFF"/>
              </a:buClr>
              <a:buFont typeface="Proxima Nova"/>
            </a:pPr>
            <a:r>
              <a:rPr b="1" lang="en">
                <a:solidFill>
                  <a:srgbClr val="FFFFFF"/>
                </a:solidFill>
                <a:latin typeface="Proxima Nova"/>
                <a:ea typeface="Proxima Nova"/>
                <a:cs typeface="Proxima Nova"/>
                <a:sym typeface="Proxima Nova"/>
              </a:rPr>
              <a:t>Created</a:t>
            </a:r>
            <a:r>
              <a:rPr lang="en">
                <a:solidFill>
                  <a:srgbClr val="FFFFFF"/>
                </a:solidFill>
                <a:latin typeface="Proxima Nova"/>
                <a:ea typeface="Proxima Nova"/>
                <a:cs typeface="Proxima Nova"/>
                <a:sym typeface="Proxima Nova"/>
              </a:rPr>
              <a:t> media to augment client’s online presence.</a:t>
            </a:r>
          </a:p>
          <a:p>
            <a:pPr indent="-228600" lvl="0" marL="457200" marR="0" rtl="0" algn="l">
              <a:lnSpc>
                <a:spcPct val="115000"/>
              </a:lnSpc>
              <a:spcBef>
                <a:spcPts val="0"/>
              </a:spcBef>
              <a:spcAft>
                <a:spcPts val="1600"/>
              </a:spcAft>
              <a:buClr>
                <a:srgbClr val="FFFFFF"/>
              </a:buClr>
              <a:buFont typeface="Proxima Nova"/>
            </a:pPr>
            <a:r>
              <a:rPr b="1" lang="en">
                <a:solidFill>
                  <a:srgbClr val="FFFFFF"/>
                </a:solidFill>
                <a:latin typeface="Proxima Nova"/>
                <a:ea typeface="Proxima Nova"/>
                <a:cs typeface="Proxima Nova"/>
                <a:sym typeface="Proxima Nova"/>
              </a:rPr>
              <a:t>Developed</a:t>
            </a:r>
            <a:r>
              <a:rPr lang="en">
                <a:solidFill>
                  <a:srgbClr val="FFFFFF"/>
                </a:solidFill>
                <a:latin typeface="Proxima Nova"/>
                <a:ea typeface="Proxima Nova"/>
                <a:cs typeface="Proxima Nova"/>
                <a:sym typeface="Proxima Nova"/>
              </a:rPr>
              <a:t> template for “Sometimes” graphics.</a:t>
            </a:r>
          </a:p>
          <a:p>
            <a:pPr indent="-228600" lvl="0" marL="457200" marR="0" rtl="0" algn="l">
              <a:lnSpc>
                <a:spcPct val="115000"/>
              </a:lnSpc>
              <a:spcBef>
                <a:spcPts val="0"/>
              </a:spcBef>
              <a:spcAft>
                <a:spcPts val="1600"/>
              </a:spcAft>
              <a:buClr>
                <a:srgbClr val="FFFFFF"/>
              </a:buClr>
              <a:buFont typeface="Proxima Nova"/>
            </a:pPr>
            <a:r>
              <a:rPr b="1" lang="en">
                <a:solidFill>
                  <a:srgbClr val="FFFFFF"/>
                </a:solidFill>
                <a:latin typeface="Proxima Nova"/>
                <a:ea typeface="Proxima Nova"/>
                <a:cs typeface="Proxima Nova"/>
                <a:sym typeface="Proxima Nova"/>
              </a:rPr>
              <a:t>Filming and post-production</a:t>
            </a:r>
            <a:r>
              <a:rPr lang="en">
                <a:solidFill>
                  <a:srgbClr val="FFFFFF"/>
                </a:solidFill>
                <a:latin typeface="Proxima Nova"/>
                <a:ea typeface="Proxima Nova"/>
                <a:cs typeface="Proxima Nova"/>
                <a:sym typeface="Proxima Nova"/>
              </a:rPr>
              <a:t> of “Reach” commercials.</a:t>
            </a:r>
          </a:p>
          <a:p>
            <a:pPr indent="-228600" lvl="0" marL="457200" rtl="0">
              <a:spcBef>
                <a:spcPts val="0"/>
              </a:spcBef>
              <a:buClr>
                <a:srgbClr val="FFFFFF"/>
              </a:buClr>
              <a:buFont typeface="Proxima Nova"/>
            </a:pPr>
            <a:r>
              <a:rPr b="1" lang="en">
                <a:solidFill>
                  <a:srgbClr val="FFFFFF"/>
                </a:solidFill>
                <a:latin typeface="Proxima Nova"/>
                <a:ea typeface="Proxima Nova"/>
                <a:cs typeface="Proxima Nova"/>
                <a:sym typeface="Proxima Nova"/>
              </a:rPr>
              <a:t>Photographed</a:t>
            </a:r>
            <a:r>
              <a:rPr lang="en">
                <a:solidFill>
                  <a:srgbClr val="FFFFFF"/>
                </a:solidFill>
                <a:latin typeface="Proxima Nova"/>
                <a:ea typeface="Proxima Nova"/>
                <a:cs typeface="Proxima Nova"/>
                <a:sym typeface="Proxima Nova"/>
              </a:rPr>
              <a:t> models.</a:t>
            </a:r>
          </a:p>
          <a:p>
            <a:pPr indent="-228600" lvl="0" marL="457200" marR="0" rtl="0" algn="l">
              <a:lnSpc>
                <a:spcPct val="115000"/>
              </a:lnSpc>
              <a:spcBef>
                <a:spcPts val="0"/>
              </a:spcBef>
              <a:spcAft>
                <a:spcPts val="1600"/>
              </a:spcAft>
              <a:buClr>
                <a:srgbClr val="FFFFFF"/>
              </a:buClr>
              <a:buFont typeface="Proxima Nova"/>
            </a:pPr>
            <a:r>
              <a:rPr lang="en">
                <a:solidFill>
                  <a:srgbClr val="FFFFFF"/>
                </a:solidFill>
                <a:latin typeface="Proxima Nova"/>
                <a:ea typeface="Proxima Nova"/>
                <a:cs typeface="Proxima Nova"/>
                <a:sym typeface="Proxima Nova"/>
              </a:rPr>
              <a:t>Involved in “Thinkivators” logo </a:t>
            </a:r>
            <a:r>
              <a:rPr b="1" lang="en">
                <a:solidFill>
                  <a:srgbClr val="FFFFFF"/>
                </a:solidFill>
                <a:latin typeface="Proxima Nova"/>
                <a:ea typeface="Proxima Nova"/>
                <a:cs typeface="Proxima Nova"/>
                <a:sym typeface="Proxima Nova"/>
              </a:rPr>
              <a:t>conceptualization</a:t>
            </a:r>
            <a:r>
              <a:rPr lang="en">
                <a:solidFill>
                  <a:srgbClr val="FFFFFF"/>
                </a:solidFill>
                <a:latin typeface="Proxima Nova"/>
                <a:ea typeface="Proxima Nova"/>
                <a:cs typeface="Proxima Nova"/>
                <a:sym typeface="Proxima Nova"/>
              </a:rPr>
              <a:t>.</a:t>
            </a:r>
          </a:p>
          <a:p>
            <a:pPr indent="-228600" lvl="0" marL="457200" marR="0" rtl="0" algn="l">
              <a:lnSpc>
                <a:spcPct val="115000"/>
              </a:lnSpc>
              <a:spcBef>
                <a:spcPts val="0"/>
              </a:spcBef>
              <a:spcAft>
                <a:spcPts val="1600"/>
              </a:spcAft>
              <a:buClr>
                <a:srgbClr val="FFFFFF"/>
              </a:buClr>
              <a:buFont typeface="Proxima Nova"/>
            </a:pPr>
            <a:r>
              <a:rPr b="1" lang="en">
                <a:solidFill>
                  <a:srgbClr val="FFFFFF"/>
                </a:solidFill>
                <a:latin typeface="Proxima Nova"/>
                <a:ea typeface="Proxima Nova"/>
                <a:cs typeface="Proxima Nova"/>
                <a:sym typeface="Proxima Nova"/>
              </a:rPr>
              <a:t>Grammar and spell check</a:t>
            </a:r>
            <a:r>
              <a:rPr lang="en">
                <a:solidFill>
                  <a:srgbClr val="FFFFFF"/>
                </a:solidFill>
                <a:latin typeface="Proxima Nova"/>
                <a:ea typeface="Proxima Nova"/>
                <a:cs typeface="Proxima Nova"/>
                <a:sym typeface="Proxima Nova"/>
              </a:rPr>
              <a:t> for Website copy. Mitigated navigation solutions. </a:t>
            </a:r>
          </a:p>
        </p:txBody>
      </p:sp>
      <p:pic>
        <p:nvPicPr>
          <p:cNvPr descr="Sometimes relax.jpg" id="122" name="Shape 122"/>
          <p:cNvPicPr preferRelativeResize="0"/>
          <p:nvPr/>
        </p:nvPicPr>
        <p:blipFill>
          <a:blip r:embed="rId4">
            <a:alphaModFix/>
          </a:blip>
          <a:stretch>
            <a:fillRect/>
          </a:stretch>
        </p:blipFill>
        <p:spPr>
          <a:xfrm>
            <a:off x="4475050" y="1503317"/>
            <a:ext cx="1087764" cy="1087757"/>
          </a:xfrm>
          <a:prstGeom prst="rect">
            <a:avLst/>
          </a:prstGeom>
          <a:noFill/>
          <a:ln>
            <a:noFill/>
          </a:ln>
        </p:spPr>
      </p:pic>
      <p:pic>
        <p:nvPicPr>
          <p:cNvPr descr="Sometimes i got this.jpg" id="123" name="Shape 123"/>
          <p:cNvPicPr preferRelativeResize="0"/>
          <p:nvPr/>
        </p:nvPicPr>
        <p:blipFill>
          <a:blip r:embed="rId5">
            <a:alphaModFix/>
          </a:blip>
          <a:stretch>
            <a:fillRect/>
          </a:stretch>
        </p:blipFill>
        <p:spPr>
          <a:xfrm>
            <a:off x="6472549" y="55537"/>
            <a:ext cx="1355874" cy="1355844"/>
          </a:xfrm>
          <a:prstGeom prst="rect">
            <a:avLst/>
          </a:prstGeom>
          <a:noFill/>
          <a:ln>
            <a:noFill/>
          </a:ln>
        </p:spPr>
      </p:pic>
      <p:pic>
        <p:nvPicPr>
          <p:cNvPr descr="Sometimes just make it.jpg" id="124" name="Shape 124"/>
          <p:cNvPicPr preferRelativeResize="0"/>
          <p:nvPr/>
        </p:nvPicPr>
        <p:blipFill>
          <a:blip r:embed="rId6">
            <a:alphaModFix/>
          </a:blip>
          <a:stretch>
            <a:fillRect/>
          </a:stretch>
        </p:blipFill>
        <p:spPr>
          <a:xfrm>
            <a:off x="6762845" y="1509423"/>
            <a:ext cx="1075544" cy="1075542"/>
          </a:xfrm>
          <a:prstGeom prst="rect">
            <a:avLst/>
          </a:prstGeom>
          <a:noFill/>
          <a:ln>
            <a:noFill/>
          </a:ln>
        </p:spPr>
      </p:pic>
      <p:pic>
        <p:nvPicPr>
          <p:cNvPr descr="File Jul 18, 1 25 22 PM.jpeg" id="125" name="Shape 125"/>
          <p:cNvPicPr preferRelativeResize="0"/>
          <p:nvPr/>
        </p:nvPicPr>
        <p:blipFill>
          <a:blip r:embed="rId7">
            <a:alphaModFix/>
          </a:blip>
          <a:stretch>
            <a:fillRect/>
          </a:stretch>
        </p:blipFill>
        <p:spPr>
          <a:xfrm>
            <a:off x="7910903" y="1509428"/>
            <a:ext cx="1075544" cy="1075542"/>
          </a:xfrm>
          <a:prstGeom prst="rect">
            <a:avLst/>
          </a:prstGeom>
          <a:noFill/>
          <a:ln>
            <a:noFill/>
          </a:ln>
        </p:spPr>
      </p:pic>
      <p:pic>
        <p:nvPicPr>
          <p:cNvPr descr="sometimes_campaign_template.jpg" id="126" name="Shape 126"/>
          <p:cNvPicPr preferRelativeResize="0"/>
          <p:nvPr/>
        </p:nvPicPr>
        <p:blipFill>
          <a:blip r:embed="rId8">
            <a:alphaModFix/>
          </a:blip>
          <a:stretch>
            <a:fillRect/>
          </a:stretch>
        </p:blipFill>
        <p:spPr>
          <a:xfrm>
            <a:off x="4497275" y="55500"/>
            <a:ext cx="1355873" cy="1355901"/>
          </a:xfrm>
          <a:prstGeom prst="rect">
            <a:avLst/>
          </a:prstGeom>
          <a:noFill/>
          <a:ln>
            <a:noFill/>
          </a:ln>
        </p:spPr>
      </p:pic>
      <p:pic>
        <p:nvPicPr>
          <p:cNvPr descr="thinkivators.png" id="127" name="Shape 127"/>
          <p:cNvPicPr preferRelativeResize="0"/>
          <p:nvPr/>
        </p:nvPicPr>
        <p:blipFill>
          <a:blip r:embed="rId9">
            <a:alphaModFix/>
          </a:blip>
          <a:stretch>
            <a:fillRect/>
          </a:stretch>
        </p:blipFill>
        <p:spPr>
          <a:xfrm>
            <a:off x="4614548" y="2719425"/>
            <a:ext cx="1238599" cy="696712"/>
          </a:xfrm>
          <a:prstGeom prst="rect">
            <a:avLst/>
          </a:prstGeom>
          <a:noFill/>
          <a:ln>
            <a:noFill/>
          </a:ln>
        </p:spPr>
      </p:pic>
      <p:sp>
        <p:nvSpPr>
          <p:cNvPr id="128" name="Shape 128" title="Florida Reach Commerical">
            <a:hlinkClick r:id="rId10"/>
          </p:cNvPr>
          <p:cNvSpPr/>
          <p:nvPr/>
        </p:nvSpPr>
        <p:spPr>
          <a:xfrm>
            <a:off x="6014585" y="2810150"/>
            <a:ext cx="2845864" cy="2030450"/>
          </a:xfrm>
          <a:prstGeom prst="rect">
            <a:avLst/>
          </a:prstGeom>
          <a:blipFill>
            <a:blip r:embed="rId11">
              <a:alphaModFix/>
            </a:blip>
            <a:stretch>
              <a:fillRect/>
            </a:stretch>
          </a:blipFill>
          <a:ln>
            <a:noFill/>
          </a:ln>
        </p:spPr>
      </p:sp>
      <p:pic>
        <p:nvPicPr>
          <p:cNvPr descr="Sometimes talk to.jpg" id="129" name="Shape 129"/>
          <p:cNvPicPr preferRelativeResize="0"/>
          <p:nvPr/>
        </p:nvPicPr>
        <p:blipFill>
          <a:blip r:embed="rId12">
            <a:alphaModFix/>
          </a:blip>
          <a:stretch>
            <a:fillRect/>
          </a:stretch>
        </p:blipFill>
        <p:spPr>
          <a:xfrm>
            <a:off x="5618950" y="1503312"/>
            <a:ext cx="1087775" cy="1087776"/>
          </a:xfrm>
          <a:prstGeom prst="rect">
            <a:avLst/>
          </a:prstGeom>
          <a:noFill/>
          <a:ln>
            <a:noFill/>
          </a:ln>
        </p:spPr>
      </p:pic>
      <p:sp>
        <p:nvSpPr>
          <p:cNvPr id="130" name="Shape 130"/>
          <p:cNvSpPr/>
          <p:nvPr/>
        </p:nvSpPr>
        <p:spPr>
          <a:xfrm>
            <a:off x="5935437" y="573700"/>
            <a:ext cx="454800" cy="319500"/>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31" name="Shape 131"/>
          <p:cNvSpPr/>
          <p:nvPr/>
        </p:nvSpPr>
        <p:spPr>
          <a:xfrm rot="5400000">
            <a:off x="8099325" y="659300"/>
            <a:ext cx="698700" cy="6198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descr="Photo Jun 20, 6 48 35 PM.png" id="132" name="Shape 132"/>
          <p:cNvPicPr preferRelativeResize="0"/>
          <p:nvPr/>
        </p:nvPicPr>
        <p:blipFill>
          <a:blip r:embed="rId13">
            <a:alphaModFix/>
          </a:blip>
          <a:stretch>
            <a:fillRect/>
          </a:stretch>
        </p:blipFill>
        <p:spPr>
          <a:xfrm>
            <a:off x="4621600" y="3476025"/>
            <a:ext cx="1224495" cy="698699"/>
          </a:xfrm>
          <a:prstGeom prst="rect">
            <a:avLst/>
          </a:prstGeom>
          <a:noFill/>
          <a:ln>
            <a:noFill/>
          </a:ln>
        </p:spPr>
      </p:pic>
      <p:pic>
        <p:nvPicPr>
          <p:cNvPr descr="Photo Jun 20, 6 49 58 PM.png" id="133" name="Shape 133"/>
          <p:cNvPicPr preferRelativeResize="0"/>
          <p:nvPr/>
        </p:nvPicPr>
        <p:blipFill>
          <a:blip r:embed="rId14">
            <a:alphaModFix/>
          </a:blip>
          <a:stretch>
            <a:fillRect/>
          </a:stretch>
        </p:blipFill>
        <p:spPr>
          <a:xfrm>
            <a:off x="4614545" y="4234625"/>
            <a:ext cx="1238600" cy="698699"/>
          </a:xfrm>
          <a:prstGeom prst="rect">
            <a:avLst/>
          </a:prstGeom>
          <a:noFill/>
          <a:ln>
            <a:noFill/>
          </a:ln>
        </p:spPr>
      </p:pic>
      <p:pic>
        <p:nvPicPr>
          <p:cNvPr descr="adobe-illustrator-cc-icon-vector-720x340.png" id="134" name="Shape 134"/>
          <p:cNvPicPr preferRelativeResize="0"/>
          <p:nvPr/>
        </p:nvPicPr>
        <p:blipFill>
          <a:blip r:embed="rId15">
            <a:alphaModFix/>
          </a:blip>
          <a:stretch>
            <a:fillRect/>
          </a:stretch>
        </p:blipFill>
        <p:spPr>
          <a:xfrm>
            <a:off x="1046312" y="4174712"/>
            <a:ext cx="2111115" cy="996925"/>
          </a:xfrm>
          <a:prstGeom prst="rect">
            <a:avLst/>
          </a:prstGeom>
          <a:noFill/>
          <a:ln>
            <a:noFill/>
          </a:ln>
        </p:spPr>
      </p:pic>
      <p:pic>
        <p:nvPicPr>
          <p:cNvPr descr="premiere_pro_cc_logo_no_shadow_1024px.png" id="135" name="Shape 135"/>
          <p:cNvPicPr preferRelativeResize="0"/>
          <p:nvPr/>
        </p:nvPicPr>
        <p:blipFill>
          <a:blip r:embed="rId16">
            <a:alphaModFix/>
          </a:blip>
          <a:stretch>
            <a:fillRect/>
          </a:stretch>
        </p:blipFill>
        <p:spPr>
          <a:xfrm>
            <a:off x="2860725" y="4337199"/>
            <a:ext cx="720550" cy="720524"/>
          </a:xfrm>
          <a:prstGeom prst="rect">
            <a:avLst/>
          </a:prstGeom>
          <a:noFill/>
          <a:ln>
            <a:noFill/>
          </a:ln>
        </p:spPr>
      </p:pic>
      <p:pic>
        <p:nvPicPr>
          <p:cNvPr descr="Photoshop_CC_icon.png" id="136" name="Shape 136"/>
          <p:cNvPicPr preferRelativeResize="0"/>
          <p:nvPr/>
        </p:nvPicPr>
        <p:blipFill>
          <a:blip r:embed="rId17">
            <a:alphaModFix/>
          </a:blip>
          <a:stretch>
            <a:fillRect/>
          </a:stretch>
        </p:blipFill>
        <p:spPr>
          <a:xfrm>
            <a:off x="664625" y="4337200"/>
            <a:ext cx="698725" cy="69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pic>
        <p:nvPicPr>
          <p:cNvPr descr="Screen Shot 2017-06-28 at 6.36.20 PM.png" id="141" name="Shape 141"/>
          <p:cNvPicPr preferRelativeResize="0"/>
          <p:nvPr/>
        </p:nvPicPr>
        <p:blipFill rotWithShape="1">
          <a:blip r:embed="rId3">
            <a:alphaModFix amt="86000"/>
          </a:blip>
          <a:srcRect b="7952" l="4915" r="1983" t="6541"/>
          <a:stretch/>
        </p:blipFill>
        <p:spPr>
          <a:xfrm>
            <a:off x="4530462" y="2535225"/>
            <a:ext cx="1629182" cy="2612900"/>
          </a:xfrm>
          <a:prstGeom prst="rect">
            <a:avLst/>
          </a:prstGeom>
          <a:noFill/>
          <a:ln>
            <a:noFill/>
          </a:ln>
        </p:spPr>
      </p:pic>
      <p:sp>
        <p:nvSpPr>
          <p:cNvPr id="142" name="Shape 142"/>
          <p:cNvSpPr/>
          <p:nvPr/>
        </p:nvSpPr>
        <p:spPr>
          <a:xfrm>
            <a:off x="6091375" y="1210225"/>
            <a:ext cx="3052500" cy="3937800"/>
          </a:xfrm>
          <a:prstGeom prst="rect">
            <a:avLst/>
          </a:prstGeom>
          <a:solidFill>
            <a:srgbClr val="71A074"/>
          </a:solidFill>
          <a:ln>
            <a:noFill/>
          </a:ln>
        </p:spPr>
        <p:txBody>
          <a:bodyPr anchorCtr="0" anchor="ctr" bIns="91425" lIns="91425" rIns="91425" tIns="91425">
            <a:noAutofit/>
          </a:bodyPr>
          <a:lstStyle/>
          <a:p>
            <a:pPr lvl="0">
              <a:spcBef>
                <a:spcPts val="0"/>
              </a:spcBef>
              <a:buNone/>
            </a:pPr>
            <a:r>
              <a:t/>
            </a:r>
            <a:endParaRPr/>
          </a:p>
        </p:txBody>
      </p:sp>
      <p:sp>
        <p:nvSpPr>
          <p:cNvPr id="143" name="Shape 143"/>
          <p:cNvSpPr/>
          <p:nvPr/>
        </p:nvSpPr>
        <p:spPr>
          <a:xfrm>
            <a:off x="6091350" y="0"/>
            <a:ext cx="3052500" cy="1210200"/>
          </a:xfrm>
          <a:prstGeom prst="rect">
            <a:avLst/>
          </a:prstGeom>
          <a:solidFill>
            <a:srgbClr val="26587F"/>
          </a:solidFill>
          <a:ln>
            <a:noFill/>
          </a:ln>
        </p:spPr>
        <p:txBody>
          <a:bodyPr anchorCtr="0" anchor="ctr" bIns="91425" lIns="91425" rIns="91425" tIns="91425">
            <a:noAutofit/>
          </a:bodyPr>
          <a:lstStyle/>
          <a:p>
            <a:pPr lvl="0">
              <a:spcBef>
                <a:spcPts val="0"/>
              </a:spcBef>
              <a:buNone/>
            </a:pPr>
            <a:r>
              <a:t/>
            </a:r>
            <a:endParaRPr/>
          </a:p>
        </p:txBody>
      </p:sp>
      <p:sp>
        <p:nvSpPr>
          <p:cNvPr id="144" name="Shape 144"/>
          <p:cNvSpPr txBox="1"/>
          <p:nvPr>
            <p:ph type="title"/>
          </p:nvPr>
        </p:nvSpPr>
        <p:spPr>
          <a:xfrm>
            <a:off x="6320025" y="311325"/>
            <a:ext cx="3286800" cy="835500"/>
          </a:xfrm>
          <a:prstGeom prst="rect">
            <a:avLst/>
          </a:prstGeom>
          <a:noFill/>
        </p:spPr>
        <p:txBody>
          <a:bodyPr anchorCtr="0" anchor="t" bIns="91425" lIns="91425" rIns="91425" tIns="91425">
            <a:noAutofit/>
          </a:bodyPr>
          <a:lstStyle/>
          <a:p>
            <a:pPr lvl="0" rtl="0">
              <a:spcBef>
                <a:spcPts val="0"/>
              </a:spcBef>
              <a:buNone/>
            </a:pPr>
            <a:r>
              <a:rPr lang="en" sz="3500">
                <a:solidFill>
                  <a:srgbClr val="FFFFFF"/>
                </a:solidFill>
                <a:latin typeface="Playfair Display"/>
                <a:ea typeface="Playfair Display"/>
                <a:cs typeface="Playfair Display"/>
                <a:sym typeface="Playfair Display"/>
              </a:rPr>
              <a:t>JOSE AYALA</a:t>
            </a:r>
          </a:p>
        </p:txBody>
      </p:sp>
      <p:sp>
        <p:nvSpPr>
          <p:cNvPr id="145" name="Shape 145"/>
          <p:cNvSpPr txBox="1"/>
          <p:nvPr>
            <p:ph idx="2" type="body"/>
          </p:nvPr>
        </p:nvSpPr>
        <p:spPr>
          <a:xfrm>
            <a:off x="6167625" y="1375425"/>
            <a:ext cx="2601300" cy="3340200"/>
          </a:xfrm>
          <a:prstGeom prst="rect">
            <a:avLst/>
          </a:prstGeom>
        </p:spPr>
        <p:txBody>
          <a:bodyPr anchorCtr="0" anchor="t" bIns="91425" lIns="91425" rIns="91425" tIns="91425">
            <a:noAutofit/>
          </a:bodyPr>
          <a:lstStyle/>
          <a:p>
            <a:pPr indent="-336550" lvl="0" marL="457200">
              <a:spcBef>
                <a:spcPts val="0"/>
              </a:spcBef>
              <a:buClr>
                <a:srgbClr val="FFFFFF"/>
              </a:buClr>
              <a:buSzPct val="100000"/>
              <a:buFont typeface="Oswald Light"/>
              <a:buChar char="●"/>
            </a:pPr>
            <a:r>
              <a:rPr lang="en" sz="1700">
                <a:solidFill>
                  <a:srgbClr val="FFFFFF"/>
                </a:solidFill>
                <a:latin typeface="Oswald Light"/>
                <a:ea typeface="Oswald Light"/>
                <a:cs typeface="Oswald Light"/>
                <a:sym typeface="Oswald Light"/>
              </a:rPr>
              <a:t>D</a:t>
            </a:r>
            <a:r>
              <a:rPr lang="en" sz="1700">
                <a:solidFill>
                  <a:srgbClr val="FFFFFF"/>
                </a:solidFill>
                <a:latin typeface="Oswald Light"/>
                <a:ea typeface="Oswald Light"/>
                <a:cs typeface="Oswald Light"/>
                <a:sym typeface="Oswald Light"/>
              </a:rPr>
              <a:t>eveloped mock up of the Florida Reach App </a:t>
            </a:r>
          </a:p>
          <a:p>
            <a:pPr indent="-336550" lvl="0" marL="457200">
              <a:spcBef>
                <a:spcPts val="0"/>
              </a:spcBef>
              <a:buClr>
                <a:srgbClr val="FFFFFF"/>
              </a:buClr>
              <a:buSzPct val="100000"/>
              <a:buFont typeface="Oswald Light"/>
              <a:buChar char="●"/>
            </a:pPr>
            <a:r>
              <a:rPr lang="en" sz="1700">
                <a:solidFill>
                  <a:srgbClr val="FFFFFF"/>
                </a:solidFill>
                <a:latin typeface="Oswald Light"/>
                <a:ea typeface="Oswald Light"/>
                <a:cs typeface="Oswald Light"/>
                <a:sym typeface="Oswald Light"/>
              </a:rPr>
              <a:t>Developed website design template for Florida Reach</a:t>
            </a:r>
          </a:p>
          <a:p>
            <a:pPr indent="-336550" lvl="0" marL="457200">
              <a:spcBef>
                <a:spcPts val="0"/>
              </a:spcBef>
              <a:buClr>
                <a:srgbClr val="FFFFFF"/>
              </a:buClr>
              <a:buSzPct val="100000"/>
              <a:buFont typeface="Oswald Light"/>
              <a:buChar char="●"/>
            </a:pPr>
            <a:r>
              <a:rPr lang="en" sz="1700">
                <a:solidFill>
                  <a:srgbClr val="FFFFFF"/>
                </a:solidFill>
                <a:latin typeface="Oswald Light"/>
                <a:ea typeface="Oswald Light"/>
                <a:cs typeface="Oswald Light"/>
                <a:sym typeface="Oswald Light"/>
              </a:rPr>
              <a:t>Assisted in designing a logo for our team “The THINKivators”</a:t>
            </a:r>
          </a:p>
          <a:p>
            <a:pPr indent="-336550" lvl="0" marL="457200" rtl="0">
              <a:spcBef>
                <a:spcPts val="0"/>
              </a:spcBef>
              <a:buClr>
                <a:srgbClr val="FFFFFF"/>
              </a:buClr>
              <a:buSzPct val="100000"/>
              <a:buFont typeface="Oswald Light"/>
              <a:buChar char="●"/>
            </a:pPr>
            <a:r>
              <a:rPr lang="en" sz="1700">
                <a:solidFill>
                  <a:srgbClr val="FFFFFF"/>
                </a:solidFill>
                <a:latin typeface="Oswald Light"/>
                <a:ea typeface="Oswald Light"/>
                <a:cs typeface="Oswald Light"/>
                <a:sym typeface="Oswald Light"/>
              </a:rPr>
              <a:t>Programs utilized: Adobe Experience Design &amp; Photoshop</a:t>
            </a: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rtl="0">
              <a:spcBef>
                <a:spcPts val="0"/>
              </a:spcBef>
              <a:buNone/>
            </a:pPr>
            <a:r>
              <a:t/>
            </a:r>
            <a:endParaRPr/>
          </a:p>
        </p:txBody>
      </p:sp>
      <p:pic>
        <p:nvPicPr>
          <p:cNvPr descr="Screen Shot 2017-07-05 at 3.44.42 PM.png" id="146" name="Shape 146"/>
          <p:cNvPicPr preferRelativeResize="0"/>
          <p:nvPr/>
        </p:nvPicPr>
        <p:blipFill rotWithShape="1">
          <a:blip r:embed="rId4">
            <a:alphaModFix/>
          </a:blip>
          <a:srcRect b="0" l="3100" r="0" t="0"/>
          <a:stretch/>
        </p:blipFill>
        <p:spPr>
          <a:xfrm>
            <a:off x="-23825" y="0"/>
            <a:ext cx="3052498" cy="2781898"/>
          </a:xfrm>
          <a:prstGeom prst="rect">
            <a:avLst/>
          </a:prstGeom>
          <a:noFill/>
          <a:ln>
            <a:noFill/>
          </a:ln>
        </p:spPr>
      </p:pic>
      <p:pic>
        <p:nvPicPr>
          <p:cNvPr descr="Screen Shot 2017-05-23 at 2.58.58 PM.png" id="147" name="Shape 147"/>
          <p:cNvPicPr preferRelativeResize="0"/>
          <p:nvPr/>
        </p:nvPicPr>
        <p:blipFill rotWithShape="1">
          <a:blip r:embed="rId5">
            <a:alphaModFix/>
          </a:blip>
          <a:srcRect b="0" l="4479" r="0" t="3892"/>
          <a:stretch/>
        </p:blipFill>
        <p:spPr>
          <a:xfrm>
            <a:off x="2627787" y="0"/>
            <a:ext cx="3456109" cy="2539876"/>
          </a:xfrm>
          <a:prstGeom prst="rect">
            <a:avLst/>
          </a:prstGeom>
          <a:noFill/>
          <a:ln>
            <a:noFill/>
          </a:ln>
        </p:spPr>
      </p:pic>
      <p:pic>
        <p:nvPicPr>
          <p:cNvPr descr="xd.png" id="148" name="Shape 148"/>
          <p:cNvPicPr preferRelativeResize="0"/>
          <p:nvPr/>
        </p:nvPicPr>
        <p:blipFill>
          <a:blip r:embed="rId6">
            <a:alphaModFix/>
          </a:blip>
          <a:stretch>
            <a:fillRect/>
          </a:stretch>
        </p:blipFill>
        <p:spPr>
          <a:xfrm>
            <a:off x="6721700" y="4481867"/>
            <a:ext cx="345913" cy="345192"/>
          </a:xfrm>
          <a:prstGeom prst="rect">
            <a:avLst/>
          </a:prstGeom>
          <a:noFill/>
          <a:ln>
            <a:noFill/>
          </a:ln>
        </p:spPr>
      </p:pic>
      <p:pic>
        <p:nvPicPr>
          <p:cNvPr descr="Photoshop_CC_icon.png" id="149" name="Shape 149"/>
          <p:cNvPicPr preferRelativeResize="0"/>
          <p:nvPr/>
        </p:nvPicPr>
        <p:blipFill rotWithShape="1">
          <a:blip r:embed="rId7">
            <a:alphaModFix/>
          </a:blip>
          <a:srcRect b="0" l="0" r="0" t="0"/>
          <a:stretch/>
        </p:blipFill>
        <p:spPr>
          <a:xfrm>
            <a:off x="7090474" y="4476275"/>
            <a:ext cx="368775" cy="376300"/>
          </a:xfrm>
          <a:prstGeom prst="rect">
            <a:avLst/>
          </a:prstGeom>
          <a:noFill/>
          <a:ln>
            <a:noFill/>
          </a:ln>
        </p:spPr>
      </p:pic>
      <p:pic>
        <p:nvPicPr>
          <p:cNvPr descr="Screen Shot 2017-06-20 at 6.48.28 PM.png" id="150" name="Shape 150"/>
          <p:cNvPicPr preferRelativeResize="0"/>
          <p:nvPr/>
        </p:nvPicPr>
        <p:blipFill rotWithShape="1">
          <a:blip r:embed="rId8">
            <a:alphaModFix/>
          </a:blip>
          <a:srcRect b="3846" l="1813" r="2207" t="0"/>
          <a:stretch/>
        </p:blipFill>
        <p:spPr>
          <a:xfrm>
            <a:off x="-23820" y="2539874"/>
            <a:ext cx="4554297" cy="260362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Shape 155"/>
          <p:cNvSpPr txBox="1"/>
          <p:nvPr>
            <p:ph type="title"/>
          </p:nvPr>
        </p:nvSpPr>
        <p:spPr>
          <a:xfrm>
            <a:off x="311700" y="292850"/>
            <a:ext cx="8520600" cy="801000"/>
          </a:xfrm>
          <a:prstGeom prst="rect">
            <a:avLst/>
          </a:prstGeom>
        </p:spPr>
        <p:txBody>
          <a:bodyPr anchorCtr="0" anchor="t" bIns="91425" lIns="91425" rIns="91425" tIns="91425">
            <a:noAutofit/>
          </a:bodyPr>
          <a:lstStyle/>
          <a:p>
            <a:pPr lvl="0">
              <a:spcBef>
                <a:spcPts val="0"/>
              </a:spcBef>
              <a:buNone/>
            </a:pPr>
            <a:r>
              <a:rPr i="1" lang="en">
                <a:solidFill>
                  <a:srgbClr val="26587F"/>
                </a:solidFill>
                <a:latin typeface="Playfair Display"/>
                <a:ea typeface="Playfair Display"/>
                <a:cs typeface="Playfair Display"/>
                <a:sym typeface="Playfair Display"/>
              </a:rPr>
              <a:t>Mariel Juarez</a:t>
            </a:r>
          </a:p>
          <a:p>
            <a:pPr lvl="0">
              <a:spcBef>
                <a:spcPts val="0"/>
              </a:spcBef>
              <a:buNone/>
            </a:pPr>
            <a:r>
              <a:t/>
            </a:r>
            <a:endParaRPr>
              <a:solidFill>
                <a:srgbClr val="26587F"/>
              </a:solidFill>
            </a:endParaRPr>
          </a:p>
        </p:txBody>
      </p:sp>
      <p:pic>
        <p:nvPicPr>
          <p:cNvPr id="156" name="Shape 156"/>
          <p:cNvPicPr preferRelativeResize="0"/>
          <p:nvPr/>
        </p:nvPicPr>
        <p:blipFill>
          <a:blip r:embed="rId3">
            <a:alphaModFix/>
          </a:blip>
          <a:stretch>
            <a:fillRect/>
          </a:stretch>
        </p:blipFill>
        <p:spPr>
          <a:xfrm>
            <a:off x="138124" y="1219812"/>
            <a:ext cx="4981674" cy="2703874"/>
          </a:xfrm>
          <a:prstGeom prst="rect">
            <a:avLst/>
          </a:prstGeom>
          <a:noFill/>
          <a:ln>
            <a:noFill/>
          </a:ln>
        </p:spPr>
      </p:pic>
      <p:pic>
        <p:nvPicPr>
          <p:cNvPr id="157" name="Shape 157"/>
          <p:cNvPicPr preferRelativeResize="0"/>
          <p:nvPr/>
        </p:nvPicPr>
        <p:blipFill>
          <a:blip r:embed="rId4">
            <a:alphaModFix/>
          </a:blip>
          <a:stretch>
            <a:fillRect/>
          </a:stretch>
        </p:blipFill>
        <p:spPr>
          <a:xfrm>
            <a:off x="5218900" y="1219824"/>
            <a:ext cx="3719399" cy="2703850"/>
          </a:xfrm>
          <a:prstGeom prst="rect">
            <a:avLst/>
          </a:prstGeom>
          <a:noFill/>
          <a:ln>
            <a:noFill/>
          </a:ln>
        </p:spPr>
      </p:pic>
      <p:pic>
        <p:nvPicPr>
          <p:cNvPr id="158" name="Shape 158"/>
          <p:cNvPicPr preferRelativeResize="0"/>
          <p:nvPr/>
        </p:nvPicPr>
        <p:blipFill>
          <a:blip r:embed="rId5">
            <a:alphaModFix/>
          </a:blip>
          <a:stretch>
            <a:fillRect/>
          </a:stretch>
        </p:blipFill>
        <p:spPr>
          <a:xfrm>
            <a:off x="5218899" y="84347"/>
            <a:ext cx="3719399" cy="1151702"/>
          </a:xfrm>
          <a:prstGeom prst="rect">
            <a:avLst/>
          </a:prstGeom>
          <a:noFill/>
          <a:ln>
            <a:noFill/>
          </a:ln>
        </p:spPr>
      </p:pic>
      <p:pic>
        <p:nvPicPr>
          <p:cNvPr id="159" name="Shape 159"/>
          <p:cNvPicPr preferRelativeResize="0"/>
          <p:nvPr/>
        </p:nvPicPr>
        <p:blipFill>
          <a:blip r:embed="rId6">
            <a:alphaModFix/>
          </a:blip>
          <a:stretch>
            <a:fillRect/>
          </a:stretch>
        </p:blipFill>
        <p:spPr>
          <a:xfrm>
            <a:off x="138125" y="3451200"/>
            <a:ext cx="2739299" cy="1808474"/>
          </a:xfrm>
          <a:prstGeom prst="rect">
            <a:avLst/>
          </a:prstGeom>
          <a:noFill/>
          <a:ln>
            <a:noFill/>
          </a:ln>
        </p:spPr>
      </p:pic>
      <p:pic>
        <p:nvPicPr>
          <p:cNvPr id="160" name="Shape 160"/>
          <p:cNvPicPr preferRelativeResize="0"/>
          <p:nvPr/>
        </p:nvPicPr>
        <p:blipFill>
          <a:blip r:embed="rId7">
            <a:alphaModFix/>
          </a:blip>
          <a:stretch>
            <a:fillRect/>
          </a:stretch>
        </p:blipFill>
        <p:spPr>
          <a:xfrm>
            <a:off x="2877424" y="3451188"/>
            <a:ext cx="4163325" cy="1671685"/>
          </a:xfrm>
          <a:prstGeom prst="rect">
            <a:avLst/>
          </a:prstGeom>
          <a:noFill/>
          <a:ln>
            <a:noFill/>
          </a:ln>
        </p:spPr>
      </p:pic>
      <p:pic>
        <p:nvPicPr>
          <p:cNvPr descr="Photoshop_CC_icon.png" id="161" name="Shape 161"/>
          <p:cNvPicPr preferRelativeResize="0"/>
          <p:nvPr/>
        </p:nvPicPr>
        <p:blipFill>
          <a:blip r:embed="rId8">
            <a:alphaModFix/>
          </a:blip>
          <a:stretch>
            <a:fillRect/>
          </a:stretch>
        </p:blipFill>
        <p:spPr>
          <a:xfrm>
            <a:off x="7913500" y="4163975"/>
            <a:ext cx="698725" cy="698700"/>
          </a:xfrm>
          <a:prstGeom prst="rect">
            <a:avLst/>
          </a:prstGeom>
          <a:noFill/>
          <a:ln>
            <a:noFill/>
          </a:ln>
        </p:spPr>
      </p:pic>
      <p:pic>
        <p:nvPicPr>
          <p:cNvPr descr="adobe-illustrator-cc-icon-vector-720x340.png" id="162" name="Shape 162"/>
          <p:cNvPicPr preferRelativeResize="0"/>
          <p:nvPr/>
        </p:nvPicPr>
        <p:blipFill>
          <a:blip r:embed="rId9">
            <a:alphaModFix/>
          </a:blip>
          <a:stretch>
            <a:fillRect/>
          </a:stretch>
        </p:blipFill>
        <p:spPr>
          <a:xfrm>
            <a:off x="6501112" y="4014850"/>
            <a:ext cx="2111115" cy="996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each-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